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6"/>
  </p:notesMasterIdLst>
  <p:sldIdLst>
    <p:sldId id="256" r:id="rId3"/>
    <p:sldId id="284" r:id="rId4"/>
    <p:sldId id="295" r:id="rId5"/>
    <p:sldId id="296" r:id="rId6"/>
    <p:sldId id="297" r:id="rId7"/>
    <p:sldId id="298" r:id="rId8"/>
    <p:sldId id="299" r:id="rId9"/>
    <p:sldId id="300" r:id="rId10"/>
    <p:sldId id="301" r:id="rId11"/>
    <p:sldId id="302" r:id="rId12"/>
    <p:sldId id="303" r:id="rId13"/>
    <p:sldId id="304" r:id="rId14"/>
    <p:sldId id="290"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99"/>
    <p:restoredTop sz="94677"/>
  </p:normalViewPr>
  <p:slideViewPr>
    <p:cSldViewPr snapToGrid="0" snapToObjects="1">
      <p:cViewPr varScale="1">
        <p:scale>
          <a:sx n="79" d="100"/>
          <a:sy n="79" d="100"/>
        </p:scale>
        <p:origin x="132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PlaceHolder 1"/>
          <p:cNvSpPr>
            <a:spLocks noGrp="1" noRot="1" noChangeAspect="1"/>
          </p:cNvSpPr>
          <p:nvPr>
            <p:ph type="sldImg"/>
          </p:nvPr>
        </p:nvSpPr>
        <p:spPr>
          <a:xfrm>
            <a:off x="216000" y="812520"/>
            <a:ext cx="7127280" cy="4008960"/>
          </a:xfrm>
          <a:prstGeom prst="rect">
            <a:avLst/>
          </a:prstGeom>
        </p:spPr>
        <p:txBody>
          <a:bodyPr lIns="0" tIns="0" rIns="0" bIns="0" anchor="ctr"/>
          <a:lstStyle/>
          <a:p>
            <a:r>
              <a:rPr lang="en-US" sz="1800" b="0" strike="noStrike" spc="-1">
                <a:solidFill>
                  <a:srgbClr val="000000"/>
                </a:solidFill>
                <a:latin typeface="Trebuchet MS"/>
              </a:rPr>
              <a:t>Fai clic per spostare la diapositiva</a:t>
            </a:r>
          </a:p>
        </p:txBody>
      </p:sp>
      <p:sp>
        <p:nvSpPr>
          <p:cNvPr id="169" name="PlaceHolder 2"/>
          <p:cNvSpPr>
            <a:spLocks noGrp="1"/>
          </p:cNvSpPr>
          <p:nvPr>
            <p:ph type="body"/>
          </p:nvPr>
        </p:nvSpPr>
        <p:spPr>
          <a:xfrm>
            <a:off x="756000" y="5078520"/>
            <a:ext cx="6047640" cy="4811040"/>
          </a:xfrm>
          <a:prstGeom prst="rect">
            <a:avLst/>
          </a:prstGeom>
        </p:spPr>
        <p:txBody>
          <a:bodyPr lIns="0" tIns="0" rIns="0" bIns="0"/>
          <a:lstStyle/>
          <a:p>
            <a:r>
              <a:rPr lang="en-GB" sz="2000" b="0" strike="noStrike" spc="-1">
                <a:latin typeface="Arial"/>
              </a:rPr>
              <a:t>Fai clic per modificare il formato delle note</a:t>
            </a:r>
          </a:p>
        </p:txBody>
      </p:sp>
      <p:sp>
        <p:nvSpPr>
          <p:cNvPr id="170" name="PlaceHolder 3"/>
          <p:cNvSpPr>
            <a:spLocks noGrp="1"/>
          </p:cNvSpPr>
          <p:nvPr>
            <p:ph type="hdr"/>
          </p:nvPr>
        </p:nvSpPr>
        <p:spPr>
          <a:xfrm>
            <a:off x="0" y="0"/>
            <a:ext cx="3280680" cy="534240"/>
          </a:xfrm>
          <a:prstGeom prst="rect">
            <a:avLst/>
          </a:prstGeom>
        </p:spPr>
        <p:txBody>
          <a:bodyPr lIns="0" tIns="0" rIns="0" bIns="0"/>
          <a:lstStyle/>
          <a:p>
            <a:r>
              <a:rPr lang="en-GB" sz="1400" b="0" strike="noStrike" spc="-1">
                <a:latin typeface="Times New Roman"/>
              </a:rPr>
              <a:t> </a:t>
            </a:r>
          </a:p>
        </p:txBody>
      </p:sp>
      <p:sp>
        <p:nvSpPr>
          <p:cNvPr id="171" name="PlaceHolder 4"/>
          <p:cNvSpPr>
            <a:spLocks noGrp="1"/>
          </p:cNvSpPr>
          <p:nvPr>
            <p:ph type="dt"/>
          </p:nvPr>
        </p:nvSpPr>
        <p:spPr>
          <a:xfrm>
            <a:off x="4278960" y="0"/>
            <a:ext cx="3280680" cy="534240"/>
          </a:xfrm>
          <a:prstGeom prst="rect">
            <a:avLst/>
          </a:prstGeom>
        </p:spPr>
        <p:txBody>
          <a:bodyPr lIns="0" tIns="0" rIns="0" bIns="0"/>
          <a:lstStyle/>
          <a:p>
            <a:pPr algn="r"/>
            <a:r>
              <a:rPr lang="en-GB" sz="1400" b="0" strike="noStrike" spc="-1">
                <a:latin typeface="Times New Roman"/>
              </a:rPr>
              <a:t> </a:t>
            </a:r>
          </a:p>
        </p:txBody>
      </p:sp>
      <p:sp>
        <p:nvSpPr>
          <p:cNvPr id="172" name="PlaceHolder 5"/>
          <p:cNvSpPr>
            <a:spLocks noGrp="1"/>
          </p:cNvSpPr>
          <p:nvPr>
            <p:ph type="ftr"/>
          </p:nvPr>
        </p:nvSpPr>
        <p:spPr>
          <a:xfrm>
            <a:off x="0" y="10157400"/>
            <a:ext cx="3280680" cy="534240"/>
          </a:xfrm>
          <a:prstGeom prst="rect">
            <a:avLst/>
          </a:prstGeom>
        </p:spPr>
        <p:txBody>
          <a:bodyPr lIns="0" tIns="0" rIns="0" bIns="0" anchor="b"/>
          <a:lstStyle/>
          <a:p>
            <a:r>
              <a:rPr lang="en-GB" sz="1400" b="0" strike="noStrike" spc="-1">
                <a:latin typeface="Times New Roman"/>
              </a:rPr>
              <a:t> </a:t>
            </a:r>
          </a:p>
        </p:txBody>
      </p:sp>
      <p:sp>
        <p:nvSpPr>
          <p:cNvPr id="173" name="PlaceHolder 6"/>
          <p:cNvSpPr>
            <a:spLocks noGrp="1"/>
          </p:cNvSpPr>
          <p:nvPr>
            <p:ph type="sldNum"/>
          </p:nvPr>
        </p:nvSpPr>
        <p:spPr>
          <a:xfrm>
            <a:off x="4278960" y="10157400"/>
            <a:ext cx="3280680" cy="534240"/>
          </a:xfrm>
          <a:prstGeom prst="rect">
            <a:avLst/>
          </a:prstGeom>
        </p:spPr>
        <p:txBody>
          <a:bodyPr lIns="0" tIns="0" rIns="0" bIns="0" anchor="b"/>
          <a:lstStyle/>
          <a:p>
            <a:pPr algn="r"/>
            <a:fld id="{C10768A7-1D47-4C18-A353-A4371696F4BD}" type="slidenum">
              <a:rPr lang="en-GB" sz="1400" b="0" strike="noStrike" spc="-1">
                <a:latin typeface="Times New Roman"/>
              </a:rPr>
              <a:t>‹N›</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PlaceHolder 1"/>
          <p:cNvSpPr>
            <a:spLocks noGrp="1" noRot="1" noChangeAspect="1"/>
          </p:cNvSpPr>
          <p:nvPr>
            <p:ph type="sldImg"/>
          </p:nvPr>
        </p:nvSpPr>
        <p:spPr>
          <a:xfrm>
            <a:off x="685800" y="1143000"/>
            <a:ext cx="5486400" cy="3086100"/>
          </a:xfrm>
          <a:prstGeom prst="rect">
            <a:avLst/>
          </a:prstGeom>
        </p:spPr>
      </p:sp>
      <p:sp>
        <p:nvSpPr>
          <p:cNvPr id="519" name="PlaceHolder 2"/>
          <p:cNvSpPr>
            <a:spLocks noGrp="1"/>
          </p:cNvSpPr>
          <p:nvPr>
            <p:ph type="body"/>
          </p:nvPr>
        </p:nvSpPr>
        <p:spPr>
          <a:xfrm>
            <a:off x="685800" y="4400640"/>
            <a:ext cx="5486040" cy="3600000"/>
          </a:xfrm>
          <a:prstGeom prst="rect">
            <a:avLst/>
          </a:prstGeom>
        </p:spPr>
        <p:txBody>
          <a:bodyPr/>
          <a:lstStyle/>
          <a:p>
            <a:pPr marL="216000" indent="-216000">
              <a:lnSpc>
                <a:spcPct val="100000"/>
              </a:lnSpc>
            </a:pPr>
            <a:endParaRPr lang="fr-FR" sz="2000" b="0" strike="noStrike" spc="-1" dirty="0">
              <a:latin typeface="Arial"/>
            </a:endParaRPr>
          </a:p>
        </p:txBody>
      </p:sp>
      <p:sp>
        <p:nvSpPr>
          <p:cNvPr id="520" name="TextShape 3"/>
          <p:cNvSpPr txBox="1"/>
          <p:nvPr/>
        </p:nvSpPr>
        <p:spPr>
          <a:xfrm>
            <a:off x="3884760" y="8685360"/>
            <a:ext cx="2971440" cy="458280"/>
          </a:xfrm>
          <a:prstGeom prst="rect">
            <a:avLst/>
          </a:prstGeom>
          <a:noFill/>
          <a:ln>
            <a:noFill/>
          </a:ln>
        </p:spPr>
        <p:txBody>
          <a:bodyPr anchor="b"/>
          <a:lstStyle/>
          <a:p>
            <a:pPr algn="r">
              <a:lnSpc>
                <a:spcPct val="100000"/>
              </a:lnSpc>
            </a:pPr>
            <a:fld id="{996F1645-447E-4D67-BA44-85C63F17D61C}" type="slidenum">
              <a:rPr lang="fr-FR" sz="1200" b="0" strike="noStrike" spc="-1">
                <a:latin typeface="Times New Roman"/>
              </a:rPr>
              <a:t>1</a:t>
            </a:fld>
            <a:endParaRPr lang="fr-FR" sz="1200" b="0" strike="noStrike"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noRot="1" noChangeAspect="1"/>
          </p:cNvSpPr>
          <p:nvPr>
            <p:ph type="sldImg"/>
          </p:nvPr>
        </p:nvSpPr>
        <p:spPr>
          <a:xfrm>
            <a:off x="685800" y="1143000"/>
            <a:ext cx="5486400" cy="3086100"/>
          </a:xfrm>
          <a:prstGeom prst="rect">
            <a:avLst/>
          </a:prstGeom>
        </p:spPr>
      </p:sp>
      <p:sp>
        <p:nvSpPr>
          <p:cNvPr id="528" name="PlaceHolder 2"/>
          <p:cNvSpPr>
            <a:spLocks noGrp="1"/>
          </p:cNvSpPr>
          <p:nvPr>
            <p:ph type="body"/>
          </p:nvPr>
        </p:nvSpPr>
        <p:spPr>
          <a:xfrm>
            <a:off x="685800" y="4400640"/>
            <a:ext cx="5486040" cy="3600000"/>
          </a:xfrm>
          <a:prstGeom prst="rect">
            <a:avLst/>
          </a:prstGeom>
        </p:spPr>
        <p:txBody>
          <a:bodyPr/>
          <a:lstStyle/>
          <a:p>
            <a:pPr marL="216000" indent="-216000">
              <a:lnSpc>
                <a:spcPct val="100000"/>
              </a:lnSpc>
            </a:pPr>
            <a:endParaRPr lang="fr-FR" sz="1200" b="0" strike="noStrike" spc="-1" dirty="0">
              <a:latin typeface="Arial"/>
            </a:endParaRPr>
          </a:p>
        </p:txBody>
      </p:sp>
      <p:sp>
        <p:nvSpPr>
          <p:cNvPr id="529" name="TextShape 3"/>
          <p:cNvSpPr txBox="1"/>
          <p:nvPr/>
        </p:nvSpPr>
        <p:spPr>
          <a:xfrm>
            <a:off x="3884760" y="8685360"/>
            <a:ext cx="2971440" cy="458280"/>
          </a:xfrm>
          <a:prstGeom prst="rect">
            <a:avLst/>
          </a:prstGeom>
          <a:noFill/>
          <a:ln>
            <a:noFill/>
          </a:ln>
        </p:spPr>
        <p:txBody>
          <a:bodyPr anchor="b"/>
          <a:lstStyle/>
          <a:p>
            <a:pPr algn="r">
              <a:lnSpc>
                <a:spcPct val="100000"/>
              </a:lnSpc>
            </a:pPr>
            <a:fld id="{3C6EE909-5237-4A3E-8AD3-A438E11810C6}" type="slidenum">
              <a:rPr lang="fr-FR" sz="1200" b="0" strike="noStrike" spc="-1">
                <a:latin typeface="Times New Roman"/>
              </a:rPr>
              <a:t>10</a:t>
            </a:fld>
            <a:endParaRPr lang="fr-FR" sz="1200" b="0" strike="noStrike" spc="-1">
              <a:latin typeface="Times New Roman"/>
            </a:endParaRPr>
          </a:p>
        </p:txBody>
      </p:sp>
    </p:spTree>
    <p:extLst>
      <p:ext uri="{BB962C8B-B14F-4D97-AF65-F5344CB8AC3E}">
        <p14:creationId xmlns:p14="http://schemas.microsoft.com/office/powerpoint/2010/main" val="752832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noRot="1" noChangeAspect="1"/>
          </p:cNvSpPr>
          <p:nvPr>
            <p:ph type="sldImg"/>
          </p:nvPr>
        </p:nvSpPr>
        <p:spPr>
          <a:xfrm>
            <a:off x="685800" y="1143000"/>
            <a:ext cx="5486400" cy="3086100"/>
          </a:xfrm>
          <a:prstGeom prst="rect">
            <a:avLst/>
          </a:prstGeom>
        </p:spPr>
      </p:sp>
      <p:sp>
        <p:nvSpPr>
          <p:cNvPr id="528" name="PlaceHolder 2"/>
          <p:cNvSpPr>
            <a:spLocks noGrp="1"/>
          </p:cNvSpPr>
          <p:nvPr>
            <p:ph type="body"/>
          </p:nvPr>
        </p:nvSpPr>
        <p:spPr>
          <a:xfrm>
            <a:off x="685800" y="4400640"/>
            <a:ext cx="5486040" cy="3600000"/>
          </a:xfrm>
          <a:prstGeom prst="rect">
            <a:avLst/>
          </a:prstGeom>
        </p:spPr>
        <p:txBody>
          <a:bodyPr/>
          <a:lstStyle/>
          <a:p>
            <a:pPr marL="216000" indent="-216000">
              <a:lnSpc>
                <a:spcPct val="100000"/>
              </a:lnSpc>
            </a:pPr>
            <a:endParaRPr lang="fr-FR" sz="1200" b="0" strike="noStrike" spc="-1" dirty="0">
              <a:latin typeface="Arial"/>
            </a:endParaRPr>
          </a:p>
        </p:txBody>
      </p:sp>
      <p:sp>
        <p:nvSpPr>
          <p:cNvPr id="529" name="TextShape 3"/>
          <p:cNvSpPr txBox="1"/>
          <p:nvPr/>
        </p:nvSpPr>
        <p:spPr>
          <a:xfrm>
            <a:off x="3884760" y="8685360"/>
            <a:ext cx="2971440" cy="458280"/>
          </a:xfrm>
          <a:prstGeom prst="rect">
            <a:avLst/>
          </a:prstGeom>
          <a:noFill/>
          <a:ln>
            <a:noFill/>
          </a:ln>
        </p:spPr>
        <p:txBody>
          <a:bodyPr anchor="b"/>
          <a:lstStyle/>
          <a:p>
            <a:pPr algn="r">
              <a:lnSpc>
                <a:spcPct val="100000"/>
              </a:lnSpc>
            </a:pPr>
            <a:fld id="{3C6EE909-5237-4A3E-8AD3-A438E11810C6}" type="slidenum">
              <a:rPr lang="fr-FR" sz="1200" b="0" strike="noStrike" spc="-1">
                <a:latin typeface="Times New Roman"/>
              </a:rPr>
              <a:t>11</a:t>
            </a:fld>
            <a:endParaRPr lang="fr-FR" sz="1200" b="0" strike="noStrike" spc="-1">
              <a:latin typeface="Times New Roman"/>
            </a:endParaRPr>
          </a:p>
        </p:txBody>
      </p:sp>
    </p:spTree>
    <p:extLst>
      <p:ext uri="{BB962C8B-B14F-4D97-AF65-F5344CB8AC3E}">
        <p14:creationId xmlns:p14="http://schemas.microsoft.com/office/powerpoint/2010/main" val="875045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noRot="1" noChangeAspect="1"/>
          </p:cNvSpPr>
          <p:nvPr>
            <p:ph type="sldImg"/>
          </p:nvPr>
        </p:nvSpPr>
        <p:spPr>
          <a:xfrm>
            <a:off x="685800" y="1143000"/>
            <a:ext cx="5486400" cy="3086100"/>
          </a:xfrm>
          <a:prstGeom prst="rect">
            <a:avLst/>
          </a:prstGeom>
        </p:spPr>
      </p:sp>
      <p:sp>
        <p:nvSpPr>
          <p:cNvPr id="528" name="PlaceHolder 2"/>
          <p:cNvSpPr>
            <a:spLocks noGrp="1"/>
          </p:cNvSpPr>
          <p:nvPr>
            <p:ph type="body"/>
          </p:nvPr>
        </p:nvSpPr>
        <p:spPr>
          <a:xfrm>
            <a:off x="685800" y="4400640"/>
            <a:ext cx="5486040" cy="3600000"/>
          </a:xfrm>
          <a:prstGeom prst="rect">
            <a:avLst/>
          </a:prstGeom>
        </p:spPr>
        <p:txBody>
          <a:bodyPr/>
          <a:lstStyle/>
          <a:p>
            <a:pPr marL="216000" indent="-216000">
              <a:lnSpc>
                <a:spcPct val="100000"/>
              </a:lnSpc>
            </a:pPr>
            <a:endParaRPr lang="fr-FR" sz="1200" b="0" strike="noStrike" spc="-1" dirty="0">
              <a:latin typeface="Arial"/>
            </a:endParaRPr>
          </a:p>
        </p:txBody>
      </p:sp>
      <p:sp>
        <p:nvSpPr>
          <p:cNvPr id="529" name="TextShape 3"/>
          <p:cNvSpPr txBox="1"/>
          <p:nvPr/>
        </p:nvSpPr>
        <p:spPr>
          <a:xfrm>
            <a:off x="3884760" y="8685360"/>
            <a:ext cx="2971440" cy="458280"/>
          </a:xfrm>
          <a:prstGeom prst="rect">
            <a:avLst/>
          </a:prstGeom>
          <a:noFill/>
          <a:ln>
            <a:noFill/>
          </a:ln>
        </p:spPr>
        <p:txBody>
          <a:bodyPr anchor="b"/>
          <a:lstStyle/>
          <a:p>
            <a:pPr algn="r">
              <a:lnSpc>
                <a:spcPct val="100000"/>
              </a:lnSpc>
            </a:pPr>
            <a:fld id="{3C6EE909-5237-4A3E-8AD3-A438E11810C6}" type="slidenum">
              <a:rPr lang="fr-FR" sz="1200" b="0" strike="noStrike" spc="-1">
                <a:latin typeface="Times New Roman"/>
              </a:rPr>
              <a:t>12</a:t>
            </a:fld>
            <a:endParaRPr lang="fr-FR" sz="1200" b="0" strike="noStrike" spc="-1">
              <a:latin typeface="Times New Roman"/>
            </a:endParaRPr>
          </a:p>
        </p:txBody>
      </p:sp>
    </p:spTree>
    <p:extLst>
      <p:ext uri="{BB962C8B-B14F-4D97-AF65-F5344CB8AC3E}">
        <p14:creationId xmlns:p14="http://schemas.microsoft.com/office/powerpoint/2010/main" val="2964255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noRot="1" noChangeAspect="1"/>
          </p:cNvSpPr>
          <p:nvPr>
            <p:ph type="sldImg"/>
          </p:nvPr>
        </p:nvSpPr>
        <p:spPr>
          <a:xfrm>
            <a:off x="685800" y="1143000"/>
            <a:ext cx="5486400" cy="3086100"/>
          </a:xfrm>
          <a:prstGeom prst="rect">
            <a:avLst/>
          </a:prstGeom>
        </p:spPr>
      </p:sp>
      <p:sp>
        <p:nvSpPr>
          <p:cNvPr id="528" name="PlaceHolder 2"/>
          <p:cNvSpPr>
            <a:spLocks noGrp="1"/>
          </p:cNvSpPr>
          <p:nvPr>
            <p:ph type="body"/>
          </p:nvPr>
        </p:nvSpPr>
        <p:spPr>
          <a:xfrm>
            <a:off x="685800" y="4400640"/>
            <a:ext cx="5486040" cy="3600000"/>
          </a:xfrm>
          <a:prstGeom prst="rect">
            <a:avLst/>
          </a:prstGeom>
        </p:spPr>
        <p:txBody>
          <a:bodyPr/>
          <a:lstStyle/>
          <a:p>
            <a:pPr marL="216000" indent="-216000">
              <a:lnSpc>
                <a:spcPct val="100000"/>
              </a:lnSpc>
            </a:pPr>
            <a:endParaRPr lang="fr-FR" sz="1200" b="0" strike="noStrike" spc="-1" dirty="0">
              <a:latin typeface="Arial"/>
            </a:endParaRPr>
          </a:p>
        </p:txBody>
      </p:sp>
      <p:sp>
        <p:nvSpPr>
          <p:cNvPr id="529" name="TextShape 3"/>
          <p:cNvSpPr txBox="1"/>
          <p:nvPr/>
        </p:nvSpPr>
        <p:spPr>
          <a:xfrm>
            <a:off x="3884760" y="8685360"/>
            <a:ext cx="2971440" cy="458280"/>
          </a:xfrm>
          <a:prstGeom prst="rect">
            <a:avLst/>
          </a:prstGeom>
          <a:noFill/>
          <a:ln>
            <a:noFill/>
          </a:ln>
        </p:spPr>
        <p:txBody>
          <a:bodyPr anchor="b"/>
          <a:lstStyle/>
          <a:p>
            <a:pPr algn="r">
              <a:lnSpc>
                <a:spcPct val="100000"/>
              </a:lnSpc>
            </a:pPr>
            <a:fld id="{3C6EE909-5237-4A3E-8AD3-A438E11810C6}" type="slidenum">
              <a:rPr lang="fr-FR" sz="1200" b="0" strike="noStrike" spc="-1">
                <a:latin typeface="Times New Roman"/>
              </a:rPr>
              <a:t>13</a:t>
            </a:fld>
            <a:endParaRPr lang="fr-FR" sz="1200" b="0" strike="noStrike" spc="-1">
              <a:latin typeface="Times New Roman"/>
            </a:endParaRPr>
          </a:p>
        </p:txBody>
      </p:sp>
    </p:spTree>
    <p:extLst>
      <p:ext uri="{BB962C8B-B14F-4D97-AF65-F5344CB8AC3E}">
        <p14:creationId xmlns:p14="http://schemas.microsoft.com/office/powerpoint/2010/main" val="906378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noRot="1" noChangeAspect="1"/>
          </p:cNvSpPr>
          <p:nvPr>
            <p:ph type="sldImg"/>
          </p:nvPr>
        </p:nvSpPr>
        <p:spPr>
          <a:xfrm>
            <a:off x="685800" y="1143000"/>
            <a:ext cx="5486400" cy="3086100"/>
          </a:xfrm>
          <a:prstGeom prst="rect">
            <a:avLst/>
          </a:prstGeom>
        </p:spPr>
      </p:sp>
      <p:sp>
        <p:nvSpPr>
          <p:cNvPr id="528" name="PlaceHolder 2"/>
          <p:cNvSpPr>
            <a:spLocks noGrp="1"/>
          </p:cNvSpPr>
          <p:nvPr>
            <p:ph type="body"/>
          </p:nvPr>
        </p:nvSpPr>
        <p:spPr>
          <a:xfrm>
            <a:off x="685800" y="4400640"/>
            <a:ext cx="5486040" cy="3600000"/>
          </a:xfrm>
          <a:prstGeom prst="rect">
            <a:avLst/>
          </a:prstGeom>
        </p:spPr>
        <p:txBody>
          <a:bodyPr/>
          <a:lstStyle/>
          <a:p>
            <a:pPr marL="216000" indent="-216000">
              <a:lnSpc>
                <a:spcPct val="100000"/>
              </a:lnSpc>
            </a:pPr>
            <a:endParaRPr lang="fr-FR" sz="1200" b="0" strike="noStrike" spc="-1" dirty="0">
              <a:latin typeface="Arial"/>
            </a:endParaRPr>
          </a:p>
        </p:txBody>
      </p:sp>
      <p:sp>
        <p:nvSpPr>
          <p:cNvPr id="529" name="TextShape 3"/>
          <p:cNvSpPr txBox="1"/>
          <p:nvPr/>
        </p:nvSpPr>
        <p:spPr>
          <a:xfrm>
            <a:off x="3884760" y="8685360"/>
            <a:ext cx="2971440" cy="458280"/>
          </a:xfrm>
          <a:prstGeom prst="rect">
            <a:avLst/>
          </a:prstGeom>
          <a:noFill/>
          <a:ln>
            <a:noFill/>
          </a:ln>
        </p:spPr>
        <p:txBody>
          <a:bodyPr anchor="b"/>
          <a:lstStyle/>
          <a:p>
            <a:pPr algn="r">
              <a:lnSpc>
                <a:spcPct val="100000"/>
              </a:lnSpc>
            </a:pPr>
            <a:fld id="{3C6EE909-5237-4A3E-8AD3-A438E11810C6}" type="slidenum">
              <a:rPr lang="fr-FR" sz="1200" b="0" strike="noStrike" spc="-1">
                <a:latin typeface="Times New Roman"/>
              </a:rPr>
              <a:t>2</a:t>
            </a:fld>
            <a:endParaRPr lang="fr-FR" sz="1200" b="0" strike="noStrike" spc="-1">
              <a:latin typeface="Times New Roman"/>
            </a:endParaRPr>
          </a:p>
        </p:txBody>
      </p:sp>
    </p:spTree>
    <p:extLst>
      <p:ext uri="{BB962C8B-B14F-4D97-AF65-F5344CB8AC3E}">
        <p14:creationId xmlns:p14="http://schemas.microsoft.com/office/powerpoint/2010/main" val="3028869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noRot="1" noChangeAspect="1"/>
          </p:cNvSpPr>
          <p:nvPr>
            <p:ph type="sldImg"/>
          </p:nvPr>
        </p:nvSpPr>
        <p:spPr>
          <a:xfrm>
            <a:off x="685800" y="1143000"/>
            <a:ext cx="5486400" cy="3086100"/>
          </a:xfrm>
          <a:prstGeom prst="rect">
            <a:avLst/>
          </a:prstGeom>
        </p:spPr>
      </p:sp>
      <p:sp>
        <p:nvSpPr>
          <p:cNvPr id="528" name="PlaceHolder 2"/>
          <p:cNvSpPr>
            <a:spLocks noGrp="1"/>
          </p:cNvSpPr>
          <p:nvPr>
            <p:ph type="body"/>
          </p:nvPr>
        </p:nvSpPr>
        <p:spPr>
          <a:xfrm>
            <a:off x="685800" y="4400640"/>
            <a:ext cx="5486040" cy="3600000"/>
          </a:xfrm>
          <a:prstGeom prst="rect">
            <a:avLst/>
          </a:prstGeom>
        </p:spPr>
        <p:txBody>
          <a:bodyPr/>
          <a:lstStyle/>
          <a:p>
            <a:pPr marL="216000" indent="-216000">
              <a:lnSpc>
                <a:spcPct val="100000"/>
              </a:lnSpc>
            </a:pPr>
            <a:endParaRPr lang="fr-FR" sz="1200" b="0" strike="noStrike" spc="-1" dirty="0">
              <a:latin typeface="Arial"/>
            </a:endParaRPr>
          </a:p>
        </p:txBody>
      </p:sp>
      <p:sp>
        <p:nvSpPr>
          <p:cNvPr id="529" name="TextShape 3"/>
          <p:cNvSpPr txBox="1"/>
          <p:nvPr/>
        </p:nvSpPr>
        <p:spPr>
          <a:xfrm>
            <a:off x="3884760" y="8685360"/>
            <a:ext cx="2971440" cy="458280"/>
          </a:xfrm>
          <a:prstGeom prst="rect">
            <a:avLst/>
          </a:prstGeom>
          <a:noFill/>
          <a:ln>
            <a:noFill/>
          </a:ln>
        </p:spPr>
        <p:txBody>
          <a:bodyPr anchor="b"/>
          <a:lstStyle/>
          <a:p>
            <a:pPr algn="r">
              <a:lnSpc>
                <a:spcPct val="100000"/>
              </a:lnSpc>
            </a:pPr>
            <a:fld id="{3C6EE909-5237-4A3E-8AD3-A438E11810C6}" type="slidenum">
              <a:rPr lang="fr-FR" sz="1200" b="0" strike="noStrike" spc="-1">
                <a:latin typeface="Times New Roman"/>
              </a:rPr>
              <a:t>3</a:t>
            </a:fld>
            <a:endParaRPr lang="fr-FR" sz="1200" b="0" strike="noStrike" spc="-1">
              <a:latin typeface="Times New Roman"/>
            </a:endParaRPr>
          </a:p>
        </p:txBody>
      </p:sp>
    </p:spTree>
    <p:extLst>
      <p:ext uri="{BB962C8B-B14F-4D97-AF65-F5344CB8AC3E}">
        <p14:creationId xmlns:p14="http://schemas.microsoft.com/office/powerpoint/2010/main" val="1521905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noRot="1" noChangeAspect="1"/>
          </p:cNvSpPr>
          <p:nvPr>
            <p:ph type="sldImg"/>
          </p:nvPr>
        </p:nvSpPr>
        <p:spPr>
          <a:xfrm>
            <a:off x="685800" y="1143000"/>
            <a:ext cx="5486400" cy="3086100"/>
          </a:xfrm>
          <a:prstGeom prst="rect">
            <a:avLst/>
          </a:prstGeom>
        </p:spPr>
      </p:sp>
      <p:sp>
        <p:nvSpPr>
          <p:cNvPr id="528" name="PlaceHolder 2"/>
          <p:cNvSpPr>
            <a:spLocks noGrp="1"/>
          </p:cNvSpPr>
          <p:nvPr>
            <p:ph type="body"/>
          </p:nvPr>
        </p:nvSpPr>
        <p:spPr>
          <a:xfrm>
            <a:off x="685800" y="4400640"/>
            <a:ext cx="5486040" cy="3600000"/>
          </a:xfrm>
          <a:prstGeom prst="rect">
            <a:avLst/>
          </a:prstGeom>
        </p:spPr>
        <p:txBody>
          <a:bodyPr/>
          <a:lstStyle/>
          <a:p>
            <a:pPr marL="216000" indent="-216000">
              <a:lnSpc>
                <a:spcPct val="100000"/>
              </a:lnSpc>
            </a:pPr>
            <a:endParaRPr lang="fr-FR" sz="1200" b="0" strike="noStrike" spc="-1" dirty="0">
              <a:latin typeface="Arial"/>
            </a:endParaRPr>
          </a:p>
        </p:txBody>
      </p:sp>
      <p:sp>
        <p:nvSpPr>
          <p:cNvPr id="529" name="TextShape 3"/>
          <p:cNvSpPr txBox="1"/>
          <p:nvPr/>
        </p:nvSpPr>
        <p:spPr>
          <a:xfrm>
            <a:off x="3884760" y="8685360"/>
            <a:ext cx="2971440" cy="458280"/>
          </a:xfrm>
          <a:prstGeom prst="rect">
            <a:avLst/>
          </a:prstGeom>
          <a:noFill/>
          <a:ln>
            <a:noFill/>
          </a:ln>
        </p:spPr>
        <p:txBody>
          <a:bodyPr anchor="b"/>
          <a:lstStyle/>
          <a:p>
            <a:pPr algn="r">
              <a:lnSpc>
                <a:spcPct val="100000"/>
              </a:lnSpc>
            </a:pPr>
            <a:fld id="{3C6EE909-5237-4A3E-8AD3-A438E11810C6}" type="slidenum">
              <a:rPr lang="fr-FR" sz="1200" b="0" strike="noStrike" spc="-1">
                <a:latin typeface="Times New Roman"/>
              </a:rPr>
              <a:t>4</a:t>
            </a:fld>
            <a:endParaRPr lang="fr-FR" sz="1200" b="0" strike="noStrike" spc="-1">
              <a:latin typeface="Times New Roman"/>
            </a:endParaRPr>
          </a:p>
        </p:txBody>
      </p:sp>
    </p:spTree>
    <p:extLst>
      <p:ext uri="{BB962C8B-B14F-4D97-AF65-F5344CB8AC3E}">
        <p14:creationId xmlns:p14="http://schemas.microsoft.com/office/powerpoint/2010/main" val="2243620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noRot="1" noChangeAspect="1"/>
          </p:cNvSpPr>
          <p:nvPr>
            <p:ph type="sldImg"/>
          </p:nvPr>
        </p:nvSpPr>
        <p:spPr>
          <a:xfrm>
            <a:off x="685800" y="1143000"/>
            <a:ext cx="5486400" cy="3086100"/>
          </a:xfrm>
          <a:prstGeom prst="rect">
            <a:avLst/>
          </a:prstGeom>
        </p:spPr>
      </p:sp>
      <p:sp>
        <p:nvSpPr>
          <p:cNvPr id="528" name="PlaceHolder 2"/>
          <p:cNvSpPr>
            <a:spLocks noGrp="1"/>
          </p:cNvSpPr>
          <p:nvPr>
            <p:ph type="body"/>
          </p:nvPr>
        </p:nvSpPr>
        <p:spPr>
          <a:xfrm>
            <a:off x="685800" y="4400640"/>
            <a:ext cx="5486040" cy="3600000"/>
          </a:xfrm>
          <a:prstGeom prst="rect">
            <a:avLst/>
          </a:prstGeom>
        </p:spPr>
        <p:txBody>
          <a:bodyPr/>
          <a:lstStyle/>
          <a:p>
            <a:pPr marL="216000" indent="-216000">
              <a:lnSpc>
                <a:spcPct val="100000"/>
              </a:lnSpc>
            </a:pPr>
            <a:endParaRPr lang="fr-FR" sz="1200" b="0" strike="noStrike" spc="-1" dirty="0">
              <a:latin typeface="Arial"/>
            </a:endParaRPr>
          </a:p>
        </p:txBody>
      </p:sp>
      <p:sp>
        <p:nvSpPr>
          <p:cNvPr id="529" name="TextShape 3"/>
          <p:cNvSpPr txBox="1"/>
          <p:nvPr/>
        </p:nvSpPr>
        <p:spPr>
          <a:xfrm>
            <a:off x="3884760" y="8685360"/>
            <a:ext cx="2971440" cy="458280"/>
          </a:xfrm>
          <a:prstGeom prst="rect">
            <a:avLst/>
          </a:prstGeom>
          <a:noFill/>
          <a:ln>
            <a:noFill/>
          </a:ln>
        </p:spPr>
        <p:txBody>
          <a:bodyPr anchor="b"/>
          <a:lstStyle/>
          <a:p>
            <a:pPr algn="r">
              <a:lnSpc>
                <a:spcPct val="100000"/>
              </a:lnSpc>
            </a:pPr>
            <a:fld id="{3C6EE909-5237-4A3E-8AD3-A438E11810C6}" type="slidenum">
              <a:rPr lang="fr-FR" sz="1200" b="0" strike="noStrike" spc="-1">
                <a:latin typeface="Times New Roman"/>
              </a:rPr>
              <a:t>5</a:t>
            </a:fld>
            <a:endParaRPr lang="fr-FR" sz="1200" b="0" strike="noStrike" spc="-1">
              <a:latin typeface="Times New Roman"/>
            </a:endParaRPr>
          </a:p>
        </p:txBody>
      </p:sp>
    </p:spTree>
    <p:extLst>
      <p:ext uri="{BB962C8B-B14F-4D97-AF65-F5344CB8AC3E}">
        <p14:creationId xmlns:p14="http://schemas.microsoft.com/office/powerpoint/2010/main" val="377248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noRot="1" noChangeAspect="1"/>
          </p:cNvSpPr>
          <p:nvPr>
            <p:ph type="sldImg"/>
          </p:nvPr>
        </p:nvSpPr>
        <p:spPr>
          <a:xfrm>
            <a:off x="685800" y="1143000"/>
            <a:ext cx="5486400" cy="3086100"/>
          </a:xfrm>
          <a:prstGeom prst="rect">
            <a:avLst/>
          </a:prstGeom>
        </p:spPr>
      </p:sp>
      <p:sp>
        <p:nvSpPr>
          <p:cNvPr id="528" name="PlaceHolder 2"/>
          <p:cNvSpPr>
            <a:spLocks noGrp="1"/>
          </p:cNvSpPr>
          <p:nvPr>
            <p:ph type="body"/>
          </p:nvPr>
        </p:nvSpPr>
        <p:spPr>
          <a:xfrm>
            <a:off x="685800" y="4400640"/>
            <a:ext cx="5486040" cy="3600000"/>
          </a:xfrm>
          <a:prstGeom prst="rect">
            <a:avLst/>
          </a:prstGeom>
        </p:spPr>
        <p:txBody>
          <a:bodyPr/>
          <a:lstStyle/>
          <a:p>
            <a:pPr marL="216000" indent="-216000">
              <a:lnSpc>
                <a:spcPct val="100000"/>
              </a:lnSpc>
            </a:pPr>
            <a:endParaRPr lang="fr-FR" sz="1200" b="0" strike="noStrike" spc="-1" dirty="0">
              <a:latin typeface="Arial"/>
            </a:endParaRPr>
          </a:p>
        </p:txBody>
      </p:sp>
      <p:sp>
        <p:nvSpPr>
          <p:cNvPr id="529" name="TextShape 3"/>
          <p:cNvSpPr txBox="1"/>
          <p:nvPr/>
        </p:nvSpPr>
        <p:spPr>
          <a:xfrm>
            <a:off x="3884760" y="8685360"/>
            <a:ext cx="2971440" cy="458280"/>
          </a:xfrm>
          <a:prstGeom prst="rect">
            <a:avLst/>
          </a:prstGeom>
          <a:noFill/>
          <a:ln>
            <a:noFill/>
          </a:ln>
        </p:spPr>
        <p:txBody>
          <a:bodyPr anchor="b"/>
          <a:lstStyle/>
          <a:p>
            <a:pPr algn="r">
              <a:lnSpc>
                <a:spcPct val="100000"/>
              </a:lnSpc>
            </a:pPr>
            <a:fld id="{3C6EE909-5237-4A3E-8AD3-A438E11810C6}" type="slidenum">
              <a:rPr lang="fr-FR" sz="1200" b="0" strike="noStrike" spc="-1">
                <a:latin typeface="Times New Roman"/>
              </a:rPr>
              <a:t>6</a:t>
            </a:fld>
            <a:endParaRPr lang="fr-FR" sz="1200" b="0" strike="noStrike" spc="-1">
              <a:latin typeface="Times New Roman"/>
            </a:endParaRPr>
          </a:p>
        </p:txBody>
      </p:sp>
    </p:spTree>
    <p:extLst>
      <p:ext uri="{BB962C8B-B14F-4D97-AF65-F5344CB8AC3E}">
        <p14:creationId xmlns:p14="http://schemas.microsoft.com/office/powerpoint/2010/main" val="4149847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noRot="1" noChangeAspect="1"/>
          </p:cNvSpPr>
          <p:nvPr>
            <p:ph type="sldImg"/>
          </p:nvPr>
        </p:nvSpPr>
        <p:spPr>
          <a:xfrm>
            <a:off x="685800" y="1143000"/>
            <a:ext cx="5486400" cy="3086100"/>
          </a:xfrm>
          <a:prstGeom prst="rect">
            <a:avLst/>
          </a:prstGeom>
        </p:spPr>
      </p:sp>
      <p:sp>
        <p:nvSpPr>
          <p:cNvPr id="528" name="PlaceHolder 2"/>
          <p:cNvSpPr>
            <a:spLocks noGrp="1"/>
          </p:cNvSpPr>
          <p:nvPr>
            <p:ph type="body"/>
          </p:nvPr>
        </p:nvSpPr>
        <p:spPr>
          <a:xfrm>
            <a:off x="685800" y="4400640"/>
            <a:ext cx="5486040" cy="3600000"/>
          </a:xfrm>
          <a:prstGeom prst="rect">
            <a:avLst/>
          </a:prstGeom>
        </p:spPr>
        <p:txBody>
          <a:bodyPr/>
          <a:lstStyle/>
          <a:p>
            <a:pPr marL="216000" indent="-216000">
              <a:lnSpc>
                <a:spcPct val="100000"/>
              </a:lnSpc>
            </a:pPr>
            <a:endParaRPr lang="fr-FR" sz="1200" b="0" strike="noStrike" spc="-1" dirty="0">
              <a:latin typeface="Arial"/>
            </a:endParaRPr>
          </a:p>
        </p:txBody>
      </p:sp>
      <p:sp>
        <p:nvSpPr>
          <p:cNvPr id="529" name="TextShape 3"/>
          <p:cNvSpPr txBox="1"/>
          <p:nvPr/>
        </p:nvSpPr>
        <p:spPr>
          <a:xfrm>
            <a:off x="3884760" y="8685360"/>
            <a:ext cx="2971440" cy="458280"/>
          </a:xfrm>
          <a:prstGeom prst="rect">
            <a:avLst/>
          </a:prstGeom>
          <a:noFill/>
          <a:ln>
            <a:noFill/>
          </a:ln>
        </p:spPr>
        <p:txBody>
          <a:bodyPr anchor="b"/>
          <a:lstStyle/>
          <a:p>
            <a:pPr algn="r">
              <a:lnSpc>
                <a:spcPct val="100000"/>
              </a:lnSpc>
            </a:pPr>
            <a:fld id="{3C6EE909-5237-4A3E-8AD3-A438E11810C6}" type="slidenum">
              <a:rPr lang="fr-FR" sz="1200" b="0" strike="noStrike" spc="-1">
                <a:latin typeface="Times New Roman"/>
              </a:rPr>
              <a:t>7</a:t>
            </a:fld>
            <a:endParaRPr lang="fr-FR" sz="1200" b="0" strike="noStrike" spc="-1">
              <a:latin typeface="Times New Roman"/>
            </a:endParaRPr>
          </a:p>
        </p:txBody>
      </p:sp>
    </p:spTree>
    <p:extLst>
      <p:ext uri="{BB962C8B-B14F-4D97-AF65-F5344CB8AC3E}">
        <p14:creationId xmlns:p14="http://schemas.microsoft.com/office/powerpoint/2010/main" val="4039208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noRot="1" noChangeAspect="1"/>
          </p:cNvSpPr>
          <p:nvPr>
            <p:ph type="sldImg"/>
          </p:nvPr>
        </p:nvSpPr>
        <p:spPr>
          <a:xfrm>
            <a:off x="685800" y="1143000"/>
            <a:ext cx="5486400" cy="3086100"/>
          </a:xfrm>
          <a:prstGeom prst="rect">
            <a:avLst/>
          </a:prstGeom>
        </p:spPr>
      </p:sp>
      <p:sp>
        <p:nvSpPr>
          <p:cNvPr id="528" name="PlaceHolder 2"/>
          <p:cNvSpPr>
            <a:spLocks noGrp="1"/>
          </p:cNvSpPr>
          <p:nvPr>
            <p:ph type="body"/>
          </p:nvPr>
        </p:nvSpPr>
        <p:spPr>
          <a:xfrm>
            <a:off x="685800" y="4400640"/>
            <a:ext cx="5486040" cy="3600000"/>
          </a:xfrm>
          <a:prstGeom prst="rect">
            <a:avLst/>
          </a:prstGeom>
        </p:spPr>
        <p:txBody>
          <a:bodyPr/>
          <a:lstStyle/>
          <a:p>
            <a:pPr marL="216000" indent="-216000">
              <a:lnSpc>
                <a:spcPct val="100000"/>
              </a:lnSpc>
            </a:pPr>
            <a:endParaRPr lang="fr-FR" sz="1200" b="0" strike="noStrike" spc="-1" dirty="0">
              <a:latin typeface="Arial"/>
            </a:endParaRPr>
          </a:p>
        </p:txBody>
      </p:sp>
      <p:sp>
        <p:nvSpPr>
          <p:cNvPr id="529" name="TextShape 3"/>
          <p:cNvSpPr txBox="1"/>
          <p:nvPr/>
        </p:nvSpPr>
        <p:spPr>
          <a:xfrm>
            <a:off x="3884760" y="8685360"/>
            <a:ext cx="2971440" cy="458280"/>
          </a:xfrm>
          <a:prstGeom prst="rect">
            <a:avLst/>
          </a:prstGeom>
          <a:noFill/>
          <a:ln>
            <a:noFill/>
          </a:ln>
        </p:spPr>
        <p:txBody>
          <a:bodyPr anchor="b"/>
          <a:lstStyle/>
          <a:p>
            <a:pPr algn="r">
              <a:lnSpc>
                <a:spcPct val="100000"/>
              </a:lnSpc>
            </a:pPr>
            <a:fld id="{3C6EE909-5237-4A3E-8AD3-A438E11810C6}" type="slidenum">
              <a:rPr lang="fr-FR" sz="1200" b="0" strike="noStrike" spc="-1">
                <a:latin typeface="Times New Roman"/>
              </a:rPr>
              <a:t>8</a:t>
            </a:fld>
            <a:endParaRPr lang="fr-FR" sz="1200" b="0" strike="noStrike" spc="-1">
              <a:latin typeface="Times New Roman"/>
            </a:endParaRPr>
          </a:p>
        </p:txBody>
      </p:sp>
    </p:spTree>
    <p:extLst>
      <p:ext uri="{BB962C8B-B14F-4D97-AF65-F5344CB8AC3E}">
        <p14:creationId xmlns:p14="http://schemas.microsoft.com/office/powerpoint/2010/main" val="1784274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noRot="1" noChangeAspect="1"/>
          </p:cNvSpPr>
          <p:nvPr>
            <p:ph type="sldImg"/>
          </p:nvPr>
        </p:nvSpPr>
        <p:spPr>
          <a:xfrm>
            <a:off x="685800" y="1143000"/>
            <a:ext cx="5486400" cy="3086100"/>
          </a:xfrm>
          <a:prstGeom prst="rect">
            <a:avLst/>
          </a:prstGeom>
        </p:spPr>
      </p:sp>
      <p:sp>
        <p:nvSpPr>
          <p:cNvPr id="528" name="PlaceHolder 2"/>
          <p:cNvSpPr>
            <a:spLocks noGrp="1"/>
          </p:cNvSpPr>
          <p:nvPr>
            <p:ph type="body"/>
          </p:nvPr>
        </p:nvSpPr>
        <p:spPr>
          <a:xfrm>
            <a:off x="685800" y="4400640"/>
            <a:ext cx="5486040" cy="3600000"/>
          </a:xfrm>
          <a:prstGeom prst="rect">
            <a:avLst/>
          </a:prstGeom>
        </p:spPr>
        <p:txBody>
          <a:bodyPr/>
          <a:lstStyle/>
          <a:p>
            <a:pPr marL="216000" indent="-216000">
              <a:lnSpc>
                <a:spcPct val="100000"/>
              </a:lnSpc>
            </a:pPr>
            <a:endParaRPr lang="fr-FR" sz="1200" b="0" strike="noStrike" spc="-1" dirty="0">
              <a:latin typeface="Arial"/>
            </a:endParaRPr>
          </a:p>
        </p:txBody>
      </p:sp>
      <p:sp>
        <p:nvSpPr>
          <p:cNvPr id="529" name="TextShape 3"/>
          <p:cNvSpPr txBox="1"/>
          <p:nvPr/>
        </p:nvSpPr>
        <p:spPr>
          <a:xfrm>
            <a:off x="3884760" y="8685360"/>
            <a:ext cx="2971440" cy="458280"/>
          </a:xfrm>
          <a:prstGeom prst="rect">
            <a:avLst/>
          </a:prstGeom>
          <a:noFill/>
          <a:ln>
            <a:noFill/>
          </a:ln>
        </p:spPr>
        <p:txBody>
          <a:bodyPr anchor="b"/>
          <a:lstStyle/>
          <a:p>
            <a:pPr algn="r">
              <a:lnSpc>
                <a:spcPct val="100000"/>
              </a:lnSpc>
            </a:pPr>
            <a:fld id="{3C6EE909-5237-4A3E-8AD3-A438E11810C6}" type="slidenum">
              <a:rPr lang="fr-FR" sz="1200" b="0" strike="noStrike" spc="-1">
                <a:latin typeface="Times New Roman"/>
              </a:rPr>
              <a:t>9</a:t>
            </a:fld>
            <a:endParaRPr lang="fr-FR" sz="1200" b="0" strike="noStrike" spc="-1">
              <a:latin typeface="Times New Roman"/>
            </a:endParaRPr>
          </a:p>
        </p:txBody>
      </p:sp>
    </p:spTree>
    <p:extLst>
      <p:ext uri="{BB962C8B-B14F-4D97-AF65-F5344CB8AC3E}">
        <p14:creationId xmlns:p14="http://schemas.microsoft.com/office/powerpoint/2010/main" val="1925189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
        <p:nvSpPr>
          <p:cNvPr id="49"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50"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
        <p:nvSpPr>
          <p:cNvPr id="5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5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5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55"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
        <p:nvSpPr>
          <p:cNvPr id="57"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58"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59"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60"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61"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62"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9"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
        <p:nvSpPr>
          <p:cNvPr id="80"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
        <p:nvSpPr>
          <p:cNvPr id="82"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1800" b="0" strike="noStrike" spc="-1">
              <a:solidFill>
                <a:srgbClr val="404040"/>
              </a:solidFill>
              <a:latin typeface="Trebuchet M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
        <p:nvSpPr>
          <p:cNvPr id="8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8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1800" b="0" strike="noStrike" spc="-1">
              <a:solidFill>
                <a:srgbClr val="404040"/>
              </a:solidFill>
              <a:latin typeface="Trebuchet M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6"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7" name="PlaceHolder 1"/>
          <p:cNvSpPr>
            <a:spLocks noGrp="1"/>
          </p:cNvSpPr>
          <p:nvPr>
            <p:ph type="subTitle"/>
          </p:nvPr>
        </p:nvSpPr>
        <p:spPr>
          <a:xfrm>
            <a:off x="1506960" y="2404440"/>
            <a:ext cx="7766640" cy="763092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
        <p:nvSpPr>
          <p:cNvPr id="8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9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9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7"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
        <p:nvSpPr>
          <p:cNvPr id="28"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
        <p:nvSpPr>
          <p:cNvPr id="9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9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95"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
        <p:nvSpPr>
          <p:cNvPr id="9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9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99"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
        <p:nvSpPr>
          <p:cNvPr id="101"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102"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
        <p:nvSpPr>
          <p:cNvPr id="10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10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10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107"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
        <p:nvSpPr>
          <p:cNvPr id="109"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110"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111"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112"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113"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114"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
        <p:nvSpPr>
          <p:cNvPr id="30"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1800" b="0" strike="noStrike" spc="-1">
              <a:solidFill>
                <a:srgbClr val="404040"/>
              </a:solidFill>
              <a:latin typeface="Trebuchet M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
        <p:nvSpPr>
          <p:cNvPr id="3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3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1800" b="0" strike="noStrike" spc="-1">
              <a:solidFill>
                <a:srgbClr val="404040"/>
              </a:solidFill>
              <a:latin typeface="Trebuchet M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4"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5" name="PlaceHolder 1"/>
          <p:cNvSpPr>
            <a:spLocks noGrp="1"/>
          </p:cNvSpPr>
          <p:nvPr>
            <p:ph type="subTitle"/>
          </p:nvPr>
        </p:nvSpPr>
        <p:spPr>
          <a:xfrm>
            <a:off x="1506960" y="2404440"/>
            <a:ext cx="7766640" cy="763092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
        <p:nvSpPr>
          <p:cNvPr id="3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3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3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
        <p:nvSpPr>
          <p:cNvPr id="4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4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43"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1506960" y="2404440"/>
            <a:ext cx="7766640" cy="1645920"/>
          </a:xfrm>
          <a:prstGeom prst="rect">
            <a:avLst/>
          </a:prstGeom>
        </p:spPr>
        <p:txBody>
          <a:bodyPr lIns="0" tIns="0" rIns="0" bIns="0" anchor="ctr"/>
          <a:lstStyle/>
          <a:p>
            <a:endParaRPr lang="en-US" sz="1800" b="0" strike="noStrike" spc="-1">
              <a:solidFill>
                <a:srgbClr val="000000"/>
              </a:solidFill>
              <a:latin typeface="Trebuchet MS"/>
            </a:endParaRPr>
          </a:p>
        </p:txBody>
      </p:sp>
      <p:sp>
        <p:nvSpPr>
          <p:cNvPr id="4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4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
        <p:nvSpPr>
          <p:cNvPr id="47"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1800" b="0" strike="noStrike" spc="-1">
              <a:solidFill>
                <a:srgbClr val="404040"/>
              </a:solidFill>
              <a:latin typeface="Trebuchet M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7" name="Group 1"/>
          <p:cNvGrpSpPr/>
          <p:nvPr/>
        </p:nvGrpSpPr>
        <p:grpSpPr>
          <a:xfrm>
            <a:off x="0" y="-8640"/>
            <a:ext cx="12191760" cy="6866640"/>
            <a:chOff x="0" y="-8640"/>
            <a:chExt cx="12191760" cy="6866640"/>
          </a:xfrm>
        </p:grpSpPr>
        <p:sp>
          <p:nvSpPr>
            <p:cNvPr id="28" name="Line 2"/>
            <p:cNvSpPr/>
            <p:nvPr/>
          </p:nvSpPr>
          <p:spPr>
            <a:xfrm>
              <a:off x="9370800" y="0"/>
              <a:ext cx="1219320" cy="6858000"/>
            </a:xfrm>
            <a:prstGeom prst="line">
              <a:avLst/>
            </a:prstGeom>
            <a:ln w="9360">
              <a:solidFill>
                <a:schemeClr val="bg1">
                  <a:lumMod val="75000"/>
                </a:schemeClr>
              </a:solidFill>
              <a:round/>
            </a:ln>
          </p:spPr>
          <p:style>
            <a:lnRef idx="2">
              <a:schemeClr val="accent1"/>
            </a:lnRef>
            <a:fillRef idx="0">
              <a:schemeClr val="accent1"/>
            </a:fillRef>
            <a:effectRef idx="1">
              <a:schemeClr val="accent1"/>
            </a:effectRef>
            <a:fontRef idx="minor"/>
          </p:style>
        </p:sp>
        <p:sp>
          <p:nvSpPr>
            <p:cNvPr id="2" name="Line 3"/>
            <p:cNvSpPr/>
            <p:nvPr/>
          </p:nvSpPr>
          <p:spPr>
            <a:xfrm flipH="1">
              <a:off x="7425000" y="3681360"/>
              <a:ext cx="4763520" cy="3176640"/>
            </a:xfrm>
            <a:prstGeom prst="line">
              <a:avLst/>
            </a:prstGeom>
            <a:ln w="9360">
              <a:solidFill>
                <a:schemeClr val="bg1">
                  <a:lumMod val="85000"/>
                </a:schemeClr>
              </a:solidFill>
              <a:round/>
            </a:ln>
          </p:spPr>
          <p:style>
            <a:lnRef idx="2">
              <a:schemeClr val="accent1"/>
            </a:lnRef>
            <a:fillRef idx="0">
              <a:schemeClr val="accent1"/>
            </a:fillRef>
            <a:effectRef idx="1">
              <a:schemeClr val="accent1"/>
            </a:effectRef>
            <a:fontRef idx="minor"/>
          </p:style>
        </p:sp>
        <p:sp>
          <p:nvSpPr>
            <p:cNvPr id="3" name="CustomShape 4"/>
            <p:cNvSpPr/>
            <p:nvPr/>
          </p:nvSpPr>
          <p:spPr>
            <a:xfrm>
              <a:off x="9181440" y="-8640"/>
              <a:ext cx="3007080" cy="68662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 name="CustomShape 5"/>
            <p:cNvSpPr/>
            <p:nvPr/>
          </p:nvSpPr>
          <p:spPr>
            <a:xfrm>
              <a:off x="9603360" y="-8640"/>
              <a:ext cx="2588040" cy="68662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 name="CustomShape 6"/>
            <p:cNvSpPr/>
            <p:nvPr/>
          </p:nvSpPr>
          <p:spPr>
            <a:xfrm>
              <a:off x="8932320" y="3048120"/>
              <a:ext cx="3259440" cy="3809520"/>
            </a:xfrm>
            <a:prstGeom prst="triangle">
              <a:avLst>
                <a:gd name="adj" fmla="val 100000"/>
              </a:avLst>
            </a:prstGeom>
            <a:solidFill>
              <a:schemeClr val="accent2">
                <a:alpha val="72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 name="CustomShape 7"/>
            <p:cNvSpPr/>
            <p:nvPr/>
          </p:nvSpPr>
          <p:spPr>
            <a:xfrm>
              <a:off x="9334440" y="-8640"/>
              <a:ext cx="2854080" cy="68662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 name="CustomShape 8"/>
            <p:cNvSpPr/>
            <p:nvPr/>
          </p:nvSpPr>
          <p:spPr>
            <a:xfrm>
              <a:off x="10898640" y="-8640"/>
              <a:ext cx="1289880" cy="686628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 name="CustomShape 9"/>
            <p:cNvSpPr/>
            <p:nvPr/>
          </p:nvSpPr>
          <p:spPr>
            <a:xfrm>
              <a:off x="10938960" y="-8640"/>
              <a:ext cx="1249560" cy="686628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9" name="CustomShape 10"/>
            <p:cNvSpPr/>
            <p:nvPr/>
          </p:nvSpPr>
          <p:spPr>
            <a:xfrm>
              <a:off x="10371600" y="3589920"/>
              <a:ext cx="1816920" cy="3267720"/>
            </a:xfrm>
            <a:prstGeom prst="triangle">
              <a:avLst>
                <a:gd name="adj" fmla="val 100000"/>
              </a:avLst>
            </a:prstGeom>
            <a:solidFill>
              <a:schemeClr val="accent1">
                <a:alpha val="8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0" name="CustomShape 11"/>
            <p:cNvSpPr/>
            <p:nvPr/>
          </p:nvSpPr>
          <p:spPr>
            <a:xfrm>
              <a:off x="0" y="4013280"/>
              <a:ext cx="448200" cy="2844360"/>
            </a:xfrm>
            <a:prstGeom prst="triangle">
              <a:avLst>
                <a:gd name="adj" fmla="val 0"/>
              </a:avLst>
            </a:prstGeom>
            <a:solidFill>
              <a:schemeClr val="accent1">
                <a:alpha val="85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grpSp>
        <p:nvGrpSpPr>
          <p:cNvPr id="11" name="Group 12"/>
          <p:cNvGrpSpPr/>
          <p:nvPr/>
        </p:nvGrpSpPr>
        <p:grpSpPr>
          <a:xfrm>
            <a:off x="360" y="-8640"/>
            <a:ext cx="12191400" cy="6866640"/>
            <a:chOff x="360" y="-8640"/>
            <a:chExt cx="12191400" cy="6866640"/>
          </a:xfrm>
        </p:grpSpPr>
        <p:sp>
          <p:nvSpPr>
            <p:cNvPr id="12" name="Line 13"/>
            <p:cNvSpPr/>
            <p:nvPr/>
          </p:nvSpPr>
          <p:spPr>
            <a:xfrm>
              <a:off x="9370800" y="0"/>
              <a:ext cx="1219320" cy="6858000"/>
            </a:xfrm>
            <a:prstGeom prst="line">
              <a:avLst/>
            </a:prstGeom>
            <a:ln w="9360">
              <a:solidFill>
                <a:schemeClr val="bg1">
                  <a:lumMod val="75000"/>
                </a:schemeClr>
              </a:solidFill>
              <a:round/>
            </a:ln>
          </p:spPr>
          <p:style>
            <a:lnRef idx="2">
              <a:schemeClr val="accent1"/>
            </a:lnRef>
            <a:fillRef idx="0">
              <a:schemeClr val="accent1"/>
            </a:fillRef>
            <a:effectRef idx="1">
              <a:schemeClr val="accent1"/>
            </a:effectRef>
            <a:fontRef idx="minor"/>
          </p:style>
        </p:sp>
        <p:sp>
          <p:nvSpPr>
            <p:cNvPr id="13" name="Line 14"/>
            <p:cNvSpPr/>
            <p:nvPr/>
          </p:nvSpPr>
          <p:spPr>
            <a:xfrm flipH="1">
              <a:off x="7425000" y="3681360"/>
              <a:ext cx="4763520" cy="3176640"/>
            </a:xfrm>
            <a:prstGeom prst="line">
              <a:avLst/>
            </a:prstGeom>
            <a:ln w="9360">
              <a:solidFill>
                <a:schemeClr val="bg1">
                  <a:lumMod val="85000"/>
                </a:schemeClr>
              </a:solidFill>
              <a:round/>
            </a:ln>
          </p:spPr>
          <p:style>
            <a:lnRef idx="2">
              <a:schemeClr val="accent1"/>
            </a:lnRef>
            <a:fillRef idx="0">
              <a:schemeClr val="accent1"/>
            </a:fillRef>
            <a:effectRef idx="1">
              <a:schemeClr val="accent1"/>
            </a:effectRef>
            <a:fontRef idx="minor"/>
          </p:style>
        </p:sp>
        <p:sp>
          <p:nvSpPr>
            <p:cNvPr id="14" name="CustomShape 15"/>
            <p:cNvSpPr/>
            <p:nvPr/>
          </p:nvSpPr>
          <p:spPr>
            <a:xfrm>
              <a:off x="9181440" y="-8640"/>
              <a:ext cx="3007080" cy="68662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5" name="CustomShape 16"/>
            <p:cNvSpPr/>
            <p:nvPr/>
          </p:nvSpPr>
          <p:spPr>
            <a:xfrm>
              <a:off x="9603360" y="-8640"/>
              <a:ext cx="2588040" cy="68662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6" name="CustomShape 17"/>
            <p:cNvSpPr/>
            <p:nvPr/>
          </p:nvSpPr>
          <p:spPr>
            <a:xfrm>
              <a:off x="8932320" y="3048120"/>
              <a:ext cx="3259440" cy="3809520"/>
            </a:xfrm>
            <a:prstGeom prst="triangle">
              <a:avLst>
                <a:gd name="adj" fmla="val 100000"/>
              </a:avLst>
            </a:prstGeom>
            <a:solidFill>
              <a:schemeClr val="accent2">
                <a:alpha val="72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7" name="CustomShape 18"/>
            <p:cNvSpPr/>
            <p:nvPr/>
          </p:nvSpPr>
          <p:spPr>
            <a:xfrm>
              <a:off x="9334440" y="-8640"/>
              <a:ext cx="2854080" cy="68662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8" name="CustomShape 19"/>
            <p:cNvSpPr/>
            <p:nvPr/>
          </p:nvSpPr>
          <p:spPr>
            <a:xfrm>
              <a:off x="10898640" y="-8640"/>
              <a:ext cx="1289880" cy="686628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9" name="CustomShape 20"/>
            <p:cNvSpPr/>
            <p:nvPr/>
          </p:nvSpPr>
          <p:spPr>
            <a:xfrm>
              <a:off x="10938960" y="-8640"/>
              <a:ext cx="1249560" cy="686628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 name="CustomShape 21"/>
            <p:cNvSpPr/>
            <p:nvPr/>
          </p:nvSpPr>
          <p:spPr>
            <a:xfrm>
              <a:off x="10371600" y="3589920"/>
              <a:ext cx="1816920" cy="3267720"/>
            </a:xfrm>
            <a:prstGeom prst="triangle">
              <a:avLst>
                <a:gd name="adj" fmla="val 100000"/>
              </a:avLst>
            </a:prstGeom>
            <a:solidFill>
              <a:schemeClr val="accent1">
                <a:alpha val="8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1" name="CustomShape 22"/>
            <p:cNvSpPr/>
            <p:nvPr/>
          </p:nvSpPr>
          <p:spPr>
            <a:xfrm rot="10800000">
              <a:off x="360" y="360"/>
              <a:ext cx="842400" cy="5665680"/>
            </a:xfrm>
            <a:prstGeom prst="triangle">
              <a:avLst>
                <a:gd name="adj" fmla="val 100000"/>
              </a:avLst>
            </a:prstGeom>
            <a:solidFill>
              <a:schemeClr val="accent1">
                <a:alpha val="85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22" name="PlaceHolder 23"/>
          <p:cNvSpPr>
            <a:spLocks noGrp="1"/>
          </p:cNvSpPr>
          <p:nvPr>
            <p:ph type="title"/>
          </p:nvPr>
        </p:nvSpPr>
        <p:spPr>
          <a:xfrm>
            <a:off x="1506960" y="2404440"/>
            <a:ext cx="7766640" cy="1645920"/>
          </a:xfrm>
          <a:prstGeom prst="rect">
            <a:avLst/>
          </a:prstGeom>
        </p:spPr>
        <p:txBody>
          <a:bodyPr anchor="b"/>
          <a:lstStyle/>
          <a:p>
            <a:pPr algn="r">
              <a:lnSpc>
                <a:spcPct val="100000"/>
              </a:lnSpc>
            </a:pPr>
            <a:r>
              <a:rPr lang="en-US" sz="5400" b="0" strike="noStrike" spc="-1">
                <a:solidFill>
                  <a:srgbClr val="F0A22E"/>
                </a:solidFill>
                <a:latin typeface="Trebuchet MS"/>
              </a:rPr>
              <a:t>Fare clic per modificare lo stile del titolo dello schema</a:t>
            </a:r>
            <a:endParaRPr lang="en-US" sz="5400" b="0" strike="noStrike" spc="-1">
              <a:solidFill>
                <a:srgbClr val="000000"/>
              </a:solidFill>
              <a:latin typeface="Trebuchet MS"/>
            </a:endParaRPr>
          </a:p>
        </p:txBody>
      </p:sp>
      <p:sp>
        <p:nvSpPr>
          <p:cNvPr id="23" name="PlaceHolder 24"/>
          <p:cNvSpPr>
            <a:spLocks noGrp="1"/>
          </p:cNvSpPr>
          <p:nvPr>
            <p:ph type="dt"/>
          </p:nvPr>
        </p:nvSpPr>
        <p:spPr>
          <a:xfrm>
            <a:off x="7205040" y="6041520"/>
            <a:ext cx="911520" cy="364680"/>
          </a:xfrm>
          <a:prstGeom prst="rect">
            <a:avLst/>
          </a:prstGeom>
        </p:spPr>
        <p:txBody>
          <a:bodyPr anchor="ctr"/>
          <a:lstStyle/>
          <a:p>
            <a:pPr algn="r">
              <a:lnSpc>
                <a:spcPct val="100000"/>
              </a:lnSpc>
            </a:pPr>
            <a:fld id="{A259414A-907D-45CE-897B-BF86C323A4D8}" type="datetime">
              <a:rPr lang="en-GB" sz="900" b="0" strike="noStrike" spc="-1">
                <a:solidFill>
                  <a:srgbClr val="8B8B8B"/>
                </a:solidFill>
                <a:latin typeface="Trebuchet MS"/>
              </a:rPr>
              <a:t>08/11/2023</a:t>
            </a:fld>
            <a:endParaRPr lang="en-GB" sz="900" b="0" strike="noStrike" spc="-1">
              <a:latin typeface="Times New Roman"/>
            </a:endParaRPr>
          </a:p>
        </p:txBody>
      </p:sp>
      <p:sp>
        <p:nvSpPr>
          <p:cNvPr id="24" name="PlaceHolder 25"/>
          <p:cNvSpPr>
            <a:spLocks noGrp="1"/>
          </p:cNvSpPr>
          <p:nvPr>
            <p:ph type="ftr"/>
          </p:nvPr>
        </p:nvSpPr>
        <p:spPr>
          <a:xfrm>
            <a:off x="677160" y="6041520"/>
            <a:ext cx="6297120" cy="364680"/>
          </a:xfrm>
          <a:prstGeom prst="rect">
            <a:avLst/>
          </a:prstGeom>
        </p:spPr>
        <p:txBody>
          <a:bodyPr anchor="ctr"/>
          <a:lstStyle/>
          <a:p>
            <a:endParaRPr lang="en-GB" sz="2400" b="0" strike="noStrike" spc="-1">
              <a:latin typeface="Times New Roman"/>
            </a:endParaRPr>
          </a:p>
        </p:txBody>
      </p:sp>
      <p:sp>
        <p:nvSpPr>
          <p:cNvPr id="25" name="PlaceHolder 26"/>
          <p:cNvSpPr>
            <a:spLocks noGrp="1"/>
          </p:cNvSpPr>
          <p:nvPr>
            <p:ph type="sldNum"/>
          </p:nvPr>
        </p:nvSpPr>
        <p:spPr>
          <a:xfrm>
            <a:off x="8590680" y="6041520"/>
            <a:ext cx="682920" cy="364680"/>
          </a:xfrm>
          <a:prstGeom prst="rect">
            <a:avLst/>
          </a:prstGeom>
        </p:spPr>
        <p:txBody>
          <a:bodyPr anchor="ctr"/>
          <a:lstStyle/>
          <a:p>
            <a:pPr algn="r">
              <a:lnSpc>
                <a:spcPct val="100000"/>
              </a:lnSpc>
            </a:pPr>
            <a:fld id="{F719874E-1569-4F77-83E0-8BE5A090AD6A}" type="slidenum">
              <a:rPr lang="en-GB" sz="900" b="0" strike="noStrike" spc="-1">
                <a:solidFill>
                  <a:srgbClr val="F0A22E"/>
                </a:solidFill>
                <a:latin typeface="Trebuchet MS"/>
              </a:rPr>
              <a:t>‹N›</a:t>
            </a:fld>
            <a:endParaRPr lang="en-GB" sz="900" b="0" strike="noStrike" spc="-1">
              <a:latin typeface="Times New Roman"/>
            </a:endParaRPr>
          </a:p>
        </p:txBody>
      </p:sp>
      <p:sp>
        <p:nvSpPr>
          <p:cNvPr id="26" name="PlaceHolder 27"/>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1800" b="0" strike="noStrike" spc="-1">
                <a:solidFill>
                  <a:srgbClr val="404040"/>
                </a:solidFill>
                <a:latin typeface="Trebuchet MS"/>
              </a:rPr>
              <a:t>Fai clic per modificare il formato del testo della struttura</a:t>
            </a:r>
          </a:p>
          <a:p>
            <a:pPr marL="864000" lvl="1" indent="-324000">
              <a:spcBef>
                <a:spcPts val="1134"/>
              </a:spcBef>
              <a:buClr>
                <a:srgbClr val="000000"/>
              </a:buClr>
              <a:buSzPct val="75000"/>
              <a:buFont typeface="Symbol" charset="2"/>
              <a:buChar char=""/>
            </a:pPr>
            <a:r>
              <a:rPr lang="en-US" sz="1400" b="0" strike="noStrike" spc="-1">
                <a:solidFill>
                  <a:srgbClr val="404040"/>
                </a:solidFill>
                <a:latin typeface="Trebuchet MS"/>
              </a:rPr>
              <a:t>Secondo livello struttura</a:t>
            </a:r>
          </a:p>
          <a:p>
            <a:pPr marL="1296000" lvl="2" indent="-288000">
              <a:spcBef>
                <a:spcPts val="850"/>
              </a:spcBef>
              <a:buClr>
                <a:srgbClr val="000000"/>
              </a:buClr>
              <a:buSzPct val="45000"/>
              <a:buFont typeface="Wingdings" charset="2"/>
              <a:buChar char=""/>
            </a:pPr>
            <a:r>
              <a:rPr lang="en-US" sz="1200" b="0" strike="noStrike" spc="-1">
                <a:solidFill>
                  <a:srgbClr val="404040"/>
                </a:solidFill>
                <a:latin typeface="Trebuchet MS"/>
              </a:rPr>
              <a:t>Terzo livello struttura</a:t>
            </a:r>
          </a:p>
          <a:p>
            <a:pPr marL="1728000" lvl="3" indent="-216000">
              <a:spcBef>
                <a:spcPts val="567"/>
              </a:spcBef>
              <a:buClr>
                <a:srgbClr val="000000"/>
              </a:buClr>
              <a:buSzPct val="75000"/>
              <a:buFont typeface="Symbol" charset="2"/>
              <a:buChar char=""/>
            </a:pPr>
            <a:r>
              <a:rPr lang="en-US" sz="1200" b="0" strike="noStrike" spc="-1">
                <a:solidFill>
                  <a:srgbClr val="404040"/>
                </a:solidFill>
                <a:latin typeface="Trebuchet MS"/>
              </a:rPr>
              <a:t>Quarto livello struttura</a:t>
            </a:r>
          </a:p>
          <a:p>
            <a:pPr marL="2160000" lvl="4" indent="-216000">
              <a:spcBef>
                <a:spcPts val="283"/>
              </a:spcBef>
              <a:buClr>
                <a:srgbClr val="000000"/>
              </a:buClr>
              <a:buSzPct val="45000"/>
              <a:buFont typeface="Wingdings" charset="2"/>
              <a:buChar char=""/>
            </a:pPr>
            <a:r>
              <a:rPr lang="en-US" sz="2000" b="0" strike="noStrike" spc="-1">
                <a:solidFill>
                  <a:srgbClr val="404040"/>
                </a:solidFill>
                <a:latin typeface="Trebuchet MS"/>
              </a:rPr>
              <a:t>Quinto livello struttura</a:t>
            </a:r>
          </a:p>
          <a:p>
            <a:pPr marL="2592000" lvl="5" indent="-216000">
              <a:spcBef>
                <a:spcPts val="283"/>
              </a:spcBef>
              <a:buClr>
                <a:srgbClr val="000000"/>
              </a:buClr>
              <a:buSzPct val="45000"/>
              <a:buFont typeface="Wingdings" charset="2"/>
              <a:buChar char=""/>
            </a:pPr>
            <a:r>
              <a:rPr lang="en-US" sz="2000" b="0" strike="noStrike" spc="-1">
                <a:solidFill>
                  <a:srgbClr val="404040"/>
                </a:solidFill>
                <a:latin typeface="Trebuchet MS"/>
              </a:rPr>
              <a:t>Sesto livello struttura</a:t>
            </a:r>
          </a:p>
          <a:p>
            <a:pPr marL="3024000" lvl="6" indent="-216000">
              <a:spcBef>
                <a:spcPts val="283"/>
              </a:spcBef>
              <a:buClr>
                <a:srgbClr val="000000"/>
              </a:buClr>
              <a:buSzPct val="45000"/>
              <a:buFont typeface="Wingdings" charset="2"/>
              <a:buChar char=""/>
            </a:pPr>
            <a:r>
              <a:rPr lang="en-US" sz="2000" b="0" strike="noStrike" spc="-1">
                <a:solidFill>
                  <a:srgbClr val="404040"/>
                </a:solidFill>
                <a:latin typeface="Trebuchet MS"/>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63" name="Group 1"/>
          <p:cNvGrpSpPr/>
          <p:nvPr/>
        </p:nvGrpSpPr>
        <p:grpSpPr>
          <a:xfrm>
            <a:off x="0" y="-8640"/>
            <a:ext cx="12191760" cy="6866640"/>
            <a:chOff x="0" y="-8640"/>
            <a:chExt cx="12191760" cy="6866640"/>
          </a:xfrm>
        </p:grpSpPr>
        <p:sp>
          <p:nvSpPr>
            <p:cNvPr id="64" name="Line 2"/>
            <p:cNvSpPr/>
            <p:nvPr/>
          </p:nvSpPr>
          <p:spPr>
            <a:xfrm>
              <a:off x="9370800" y="0"/>
              <a:ext cx="1219320" cy="6858000"/>
            </a:xfrm>
            <a:prstGeom prst="line">
              <a:avLst/>
            </a:prstGeom>
            <a:ln w="9360">
              <a:solidFill>
                <a:schemeClr val="bg1">
                  <a:lumMod val="75000"/>
                </a:schemeClr>
              </a:solidFill>
              <a:round/>
            </a:ln>
          </p:spPr>
          <p:style>
            <a:lnRef idx="2">
              <a:schemeClr val="accent1"/>
            </a:lnRef>
            <a:fillRef idx="0">
              <a:schemeClr val="accent1"/>
            </a:fillRef>
            <a:effectRef idx="1">
              <a:schemeClr val="accent1"/>
            </a:effectRef>
            <a:fontRef idx="minor"/>
          </p:style>
        </p:sp>
        <p:sp>
          <p:nvSpPr>
            <p:cNvPr id="65" name="Line 3"/>
            <p:cNvSpPr/>
            <p:nvPr/>
          </p:nvSpPr>
          <p:spPr>
            <a:xfrm flipH="1">
              <a:off x="7425000" y="3681360"/>
              <a:ext cx="4763520" cy="3176640"/>
            </a:xfrm>
            <a:prstGeom prst="line">
              <a:avLst/>
            </a:prstGeom>
            <a:ln w="9360">
              <a:solidFill>
                <a:schemeClr val="bg1">
                  <a:lumMod val="85000"/>
                </a:schemeClr>
              </a:solidFill>
              <a:round/>
            </a:ln>
          </p:spPr>
          <p:style>
            <a:lnRef idx="2">
              <a:schemeClr val="accent1"/>
            </a:lnRef>
            <a:fillRef idx="0">
              <a:schemeClr val="accent1"/>
            </a:fillRef>
            <a:effectRef idx="1">
              <a:schemeClr val="accent1"/>
            </a:effectRef>
            <a:fontRef idx="minor"/>
          </p:style>
        </p:sp>
        <p:sp>
          <p:nvSpPr>
            <p:cNvPr id="66" name="CustomShape 4"/>
            <p:cNvSpPr/>
            <p:nvPr/>
          </p:nvSpPr>
          <p:spPr>
            <a:xfrm>
              <a:off x="9181440" y="-8640"/>
              <a:ext cx="3007080" cy="68662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7" name="CustomShape 5"/>
            <p:cNvSpPr/>
            <p:nvPr/>
          </p:nvSpPr>
          <p:spPr>
            <a:xfrm>
              <a:off x="9603360" y="-8640"/>
              <a:ext cx="2588040" cy="68662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8" name="CustomShape 6"/>
            <p:cNvSpPr/>
            <p:nvPr/>
          </p:nvSpPr>
          <p:spPr>
            <a:xfrm>
              <a:off x="8932320" y="3048120"/>
              <a:ext cx="3259440" cy="3809520"/>
            </a:xfrm>
            <a:prstGeom prst="triangle">
              <a:avLst>
                <a:gd name="adj" fmla="val 100000"/>
              </a:avLst>
            </a:prstGeom>
            <a:solidFill>
              <a:schemeClr val="accent2">
                <a:alpha val="72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9" name="CustomShape 7"/>
            <p:cNvSpPr/>
            <p:nvPr/>
          </p:nvSpPr>
          <p:spPr>
            <a:xfrm>
              <a:off x="9334440" y="-8640"/>
              <a:ext cx="2854080" cy="68662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0" name="CustomShape 8"/>
            <p:cNvSpPr/>
            <p:nvPr/>
          </p:nvSpPr>
          <p:spPr>
            <a:xfrm>
              <a:off x="10898640" y="-8640"/>
              <a:ext cx="1289880" cy="686628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1" name="CustomShape 9"/>
            <p:cNvSpPr/>
            <p:nvPr/>
          </p:nvSpPr>
          <p:spPr>
            <a:xfrm>
              <a:off x="10938960" y="-8640"/>
              <a:ext cx="1249560" cy="686628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2" name="CustomShape 10"/>
            <p:cNvSpPr/>
            <p:nvPr/>
          </p:nvSpPr>
          <p:spPr>
            <a:xfrm>
              <a:off x="10371600" y="3589920"/>
              <a:ext cx="1816920" cy="3267720"/>
            </a:xfrm>
            <a:prstGeom prst="triangle">
              <a:avLst>
                <a:gd name="adj" fmla="val 100000"/>
              </a:avLst>
            </a:prstGeom>
            <a:solidFill>
              <a:schemeClr val="accent1">
                <a:alpha val="80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3" name="CustomShape 11"/>
            <p:cNvSpPr/>
            <p:nvPr/>
          </p:nvSpPr>
          <p:spPr>
            <a:xfrm>
              <a:off x="0" y="4013280"/>
              <a:ext cx="448200" cy="2844360"/>
            </a:xfrm>
            <a:prstGeom prst="triangle">
              <a:avLst>
                <a:gd name="adj" fmla="val 0"/>
              </a:avLst>
            </a:prstGeom>
            <a:solidFill>
              <a:schemeClr val="accent1">
                <a:alpha val="85000"/>
              </a:schemeClr>
            </a:solidFill>
            <a:ln>
              <a:noFill/>
            </a:ln>
            <a:effectLst>
              <a:outerShdw blurRad="3810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74" name="PlaceHolder 12"/>
          <p:cNvSpPr>
            <a:spLocks noGrp="1"/>
          </p:cNvSpPr>
          <p:nvPr>
            <p:ph type="title"/>
          </p:nvPr>
        </p:nvSpPr>
        <p:spPr>
          <a:xfrm>
            <a:off x="677160" y="609480"/>
            <a:ext cx="8596440" cy="1320480"/>
          </a:xfrm>
          <a:prstGeom prst="rect">
            <a:avLst/>
          </a:prstGeom>
        </p:spPr>
        <p:txBody>
          <a:bodyPr>
            <a:normAutofit/>
          </a:bodyPr>
          <a:lstStyle/>
          <a:p>
            <a:pPr>
              <a:lnSpc>
                <a:spcPct val="100000"/>
              </a:lnSpc>
            </a:pPr>
            <a:r>
              <a:rPr lang="en-US" sz="3600" b="0" strike="noStrike" spc="-1">
                <a:solidFill>
                  <a:srgbClr val="F0A22E"/>
                </a:solidFill>
                <a:latin typeface="Trebuchet MS"/>
              </a:rPr>
              <a:t>Fare clic per modificare lo stile del titolo dello schema</a:t>
            </a:r>
            <a:endParaRPr lang="en-US" sz="3600" b="0" strike="noStrike" spc="-1">
              <a:solidFill>
                <a:srgbClr val="000000"/>
              </a:solidFill>
              <a:latin typeface="Trebuchet MS"/>
            </a:endParaRPr>
          </a:p>
        </p:txBody>
      </p:sp>
      <p:sp>
        <p:nvSpPr>
          <p:cNvPr id="75" name="PlaceHolder 13"/>
          <p:cNvSpPr>
            <a:spLocks noGrp="1"/>
          </p:cNvSpPr>
          <p:nvPr>
            <p:ph type="body"/>
          </p:nvPr>
        </p:nvSpPr>
        <p:spPr>
          <a:xfrm>
            <a:off x="677160" y="2160720"/>
            <a:ext cx="8596440" cy="3880440"/>
          </a:xfrm>
          <a:prstGeom prst="rect">
            <a:avLst/>
          </a:prstGeom>
        </p:spPr>
        <p:txBody>
          <a:bodyPr/>
          <a:lstStyle/>
          <a:p>
            <a:pPr marL="343080" indent="-342720">
              <a:lnSpc>
                <a:spcPct val="100000"/>
              </a:lnSpc>
              <a:spcBef>
                <a:spcPts val="1001"/>
              </a:spcBef>
              <a:buClr>
                <a:srgbClr val="F0A22E"/>
              </a:buClr>
              <a:buSzPct val="80000"/>
              <a:buFont typeface="Wingdings 3" charset="2"/>
              <a:buChar char=""/>
            </a:pPr>
            <a:r>
              <a:rPr lang="en-US" sz="1800" b="0" strike="noStrike" spc="-1">
                <a:solidFill>
                  <a:srgbClr val="404040"/>
                </a:solidFill>
                <a:latin typeface="Trebuchet MS"/>
              </a:rPr>
              <a:t>Fare clic per modificare gli stili del testo dello schema</a:t>
            </a:r>
          </a:p>
          <a:p>
            <a:pPr marL="743040" lvl="1" indent="-285480">
              <a:lnSpc>
                <a:spcPct val="100000"/>
              </a:lnSpc>
              <a:spcBef>
                <a:spcPts val="1001"/>
              </a:spcBef>
              <a:buClr>
                <a:srgbClr val="F0A22E"/>
              </a:buClr>
              <a:buSzPct val="80000"/>
              <a:buFont typeface="Wingdings 3" charset="2"/>
              <a:buChar char=""/>
            </a:pPr>
            <a:r>
              <a:rPr lang="en-US" sz="1600" b="0" strike="noStrike" spc="-1">
                <a:solidFill>
                  <a:srgbClr val="404040"/>
                </a:solidFill>
                <a:latin typeface="Trebuchet MS"/>
              </a:rPr>
              <a:t>Secondo livello</a:t>
            </a:r>
          </a:p>
          <a:p>
            <a:pPr marL="1143000" lvl="2" indent="-228240">
              <a:lnSpc>
                <a:spcPct val="100000"/>
              </a:lnSpc>
              <a:spcBef>
                <a:spcPts val="1001"/>
              </a:spcBef>
              <a:buClr>
                <a:srgbClr val="F0A22E"/>
              </a:buClr>
              <a:buSzPct val="80000"/>
              <a:buFont typeface="Wingdings 3" charset="2"/>
              <a:buChar char=""/>
            </a:pPr>
            <a:r>
              <a:rPr lang="en-US" sz="1400" b="0" strike="noStrike" spc="-1">
                <a:solidFill>
                  <a:srgbClr val="404040"/>
                </a:solidFill>
                <a:latin typeface="Trebuchet MS"/>
              </a:rPr>
              <a:t>Terzo livello</a:t>
            </a:r>
          </a:p>
          <a:p>
            <a:pPr marL="1600200" lvl="3" indent="-228240">
              <a:lnSpc>
                <a:spcPct val="100000"/>
              </a:lnSpc>
              <a:spcBef>
                <a:spcPts val="1001"/>
              </a:spcBef>
              <a:buClr>
                <a:srgbClr val="F0A22E"/>
              </a:buClr>
              <a:buSzPct val="80000"/>
              <a:buFont typeface="Wingdings 3" charset="2"/>
              <a:buChar char=""/>
            </a:pPr>
            <a:r>
              <a:rPr lang="en-US" sz="1200" b="0" strike="noStrike" spc="-1">
                <a:solidFill>
                  <a:srgbClr val="404040"/>
                </a:solidFill>
                <a:latin typeface="Trebuchet MS"/>
              </a:rPr>
              <a:t>Quarto livello</a:t>
            </a:r>
          </a:p>
          <a:p>
            <a:pPr marL="2057400" lvl="4" indent="-228240">
              <a:lnSpc>
                <a:spcPct val="100000"/>
              </a:lnSpc>
              <a:spcBef>
                <a:spcPts val="1001"/>
              </a:spcBef>
              <a:buClr>
                <a:srgbClr val="F0A22E"/>
              </a:buClr>
              <a:buSzPct val="80000"/>
              <a:buFont typeface="Wingdings 3" charset="2"/>
              <a:buChar char=""/>
            </a:pPr>
            <a:r>
              <a:rPr lang="en-US" sz="1200" b="0" strike="noStrike" spc="-1">
                <a:solidFill>
                  <a:srgbClr val="404040"/>
                </a:solidFill>
                <a:latin typeface="Trebuchet MS"/>
              </a:rPr>
              <a:t>Quinto livello</a:t>
            </a:r>
          </a:p>
        </p:txBody>
      </p:sp>
      <p:sp>
        <p:nvSpPr>
          <p:cNvPr id="76" name="PlaceHolder 14"/>
          <p:cNvSpPr>
            <a:spLocks noGrp="1"/>
          </p:cNvSpPr>
          <p:nvPr>
            <p:ph type="dt"/>
          </p:nvPr>
        </p:nvSpPr>
        <p:spPr>
          <a:xfrm>
            <a:off x="7205040" y="6041520"/>
            <a:ext cx="911520" cy="364680"/>
          </a:xfrm>
          <a:prstGeom prst="rect">
            <a:avLst/>
          </a:prstGeom>
        </p:spPr>
        <p:txBody>
          <a:bodyPr anchor="ctr"/>
          <a:lstStyle/>
          <a:p>
            <a:pPr algn="r">
              <a:lnSpc>
                <a:spcPct val="100000"/>
              </a:lnSpc>
            </a:pPr>
            <a:fld id="{7A1495E9-1A5B-41CE-ADCC-061F0BA44B10}" type="datetime">
              <a:rPr lang="en-GB" sz="900" b="0" strike="noStrike" spc="-1">
                <a:solidFill>
                  <a:srgbClr val="8B8B8B"/>
                </a:solidFill>
                <a:latin typeface="Trebuchet MS"/>
              </a:rPr>
              <a:t>08/11/2023</a:t>
            </a:fld>
            <a:endParaRPr lang="en-GB" sz="900" b="0" strike="noStrike" spc="-1">
              <a:latin typeface="Times New Roman"/>
            </a:endParaRPr>
          </a:p>
        </p:txBody>
      </p:sp>
      <p:sp>
        <p:nvSpPr>
          <p:cNvPr id="77" name="PlaceHolder 15"/>
          <p:cNvSpPr>
            <a:spLocks noGrp="1"/>
          </p:cNvSpPr>
          <p:nvPr>
            <p:ph type="ftr"/>
          </p:nvPr>
        </p:nvSpPr>
        <p:spPr>
          <a:xfrm>
            <a:off x="677160" y="6041520"/>
            <a:ext cx="6297120" cy="364680"/>
          </a:xfrm>
          <a:prstGeom prst="rect">
            <a:avLst/>
          </a:prstGeom>
        </p:spPr>
        <p:txBody>
          <a:bodyPr anchor="ctr"/>
          <a:lstStyle/>
          <a:p>
            <a:endParaRPr lang="en-GB" sz="2400" b="0" strike="noStrike" spc="-1">
              <a:latin typeface="Times New Roman"/>
            </a:endParaRPr>
          </a:p>
        </p:txBody>
      </p:sp>
      <p:sp>
        <p:nvSpPr>
          <p:cNvPr id="78" name="PlaceHolder 16"/>
          <p:cNvSpPr>
            <a:spLocks noGrp="1"/>
          </p:cNvSpPr>
          <p:nvPr>
            <p:ph type="sldNum"/>
          </p:nvPr>
        </p:nvSpPr>
        <p:spPr>
          <a:xfrm>
            <a:off x="8590680" y="6041520"/>
            <a:ext cx="682920" cy="364680"/>
          </a:xfrm>
          <a:prstGeom prst="rect">
            <a:avLst/>
          </a:prstGeom>
        </p:spPr>
        <p:txBody>
          <a:bodyPr anchor="ctr"/>
          <a:lstStyle/>
          <a:p>
            <a:pPr algn="r">
              <a:lnSpc>
                <a:spcPct val="100000"/>
              </a:lnSpc>
            </a:pPr>
            <a:fld id="{3F442C11-AAB5-4AF9-B919-AED3077BD0B9}" type="slidenum">
              <a:rPr lang="en-GB" sz="900" b="0" strike="noStrike" spc="-1">
                <a:solidFill>
                  <a:srgbClr val="F0A22E"/>
                </a:solidFill>
                <a:latin typeface="Trebuchet MS"/>
              </a:rPr>
              <a:t>‹N›</a:t>
            </a:fld>
            <a:endParaRPr lang="en-GB" sz="9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5971386E-B126-344C-AF7F-DEA4DF423002}"/>
              </a:ext>
            </a:extLst>
          </p:cNvPr>
          <p:cNvGrpSpPr/>
          <p:nvPr/>
        </p:nvGrpSpPr>
        <p:grpSpPr>
          <a:xfrm>
            <a:off x="999720" y="136440"/>
            <a:ext cx="8305560" cy="3617499"/>
            <a:chOff x="999720" y="136440"/>
            <a:chExt cx="8305560" cy="3617499"/>
          </a:xfrm>
        </p:grpSpPr>
        <p:pic>
          <p:nvPicPr>
            <p:cNvPr id="182" name="Immagine 15"/>
            <p:cNvPicPr/>
            <p:nvPr/>
          </p:nvPicPr>
          <p:blipFill>
            <a:blip r:embed="rId3"/>
            <a:stretch/>
          </p:blipFill>
          <p:spPr>
            <a:xfrm>
              <a:off x="8050680" y="136440"/>
              <a:ext cx="1254600" cy="627840"/>
            </a:xfrm>
            <a:prstGeom prst="rect">
              <a:avLst/>
            </a:prstGeom>
            <a:ln>
              <a:noFill/>
            </a:ln>
          </p:spPr>
        </p:pic>
        <p:grpSp>
          <p:nvGrpSpPr>
            <p:cNvPr id="2" name="Gruppo 1">
              <a:extLst>
                <a:ext uri="{FF2B5EF4-FFF2-40B4-BE49-F238E27FC236}">
                  <a16:creationId xmlns:a16="http://schemas.microsoft.com/office/drawing/2014/main" id="{5ABEDD9C-1F59-3549-837E-7DD5C6FE5106}"/>
                </a:ext>
              </a:extLst>
            </p:cNvPr>
            <p:cNvGrpSpPr/>
            <p:nvPr/>
          </p:nvGrpSpPr>
          <p:grpSpPr>
            <a:xfrm>
              <a:off x="999720" y="229680"/>
              <a:ext cx="7023600" cy="3524259"/>
              <a:chOff x="999720" y="229680"/>
              <a:chExt cx="7023600" cy="3524259"/>
            </a:xfrm>
          </p:grpSpPr>
          <p:sp>
            <p:nvSpPr>
              <p:cNvPr id="176" name="CustomShape 3"/>
              <p:cNvSpPr/>
              <p:nvPr/>
            </p:nvSpPr>
            <p:spPr>
              <a:xfrm>
                <a:off x="2856960" y="3084699"/>
                <a:ext cx="4340880" cy="66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800" b="0" i="1" strike="noStrike" spc="-1" dirty="0" err="1">
                    <a:solidFill>
                      <a:srgbClr val="000000"/>
                    </a:solidFill>
                    <a:latin typeface="Trebuchet MS"/>
                  </a:rPr>
                  <a:t>Jesr</a:t>
                </a:r>
                <a:r>
                  <a:rPr lang="fr-FR" sz="1800" b="0" i="1" strike="noStrike" spc="-1" dirty="0">
                    <a:solidFill>
                      <a:srgbClr val="000000"/>
                    </a:solidFill>
                    <a:latin typeface="Trebuchet MS"/>
                  </a:rPr>
                  <a:t> Méditerranéen de la filière ovine</a:t>
                </a:r>
                <a:endParaRPr lang="fr-FR" sz="1800" b="0" strike="noStrike" spc="-1" dirty="0">
                  <a:latin typeface="Arial"/>
                </a:endParaRPr>
              </a:p>
              <a:p>
                <a:pPr algn="ctr">
                  <a:lnSpc>
                    <a:spcPct val="100000"/>
                  </a:lnSpc>
                </a:pPr>
                <a:r>
                  <a:rPr lang="fr-FR" sz="400" b="0" strike="noStrike" spc="-1" dirty="0">
                    <a:latin typeface="Arial"/>
                  </a:rPr>
                  <a:t> </a:t>
                </a:r>
              </a:p>
              <a:p>
                <a:pPr algn="ctr">
                  <a:lnSpc>
                    <a:spcPct val="100000"/>
                  </a:lnSpc>
                </a:pPr>
                <a:r>
                  <a:rPr lang="fr-FR" sz="1000" b="1" i="1" strike="noStrike" spc="-1" dirty="0">
                    <a:solidFill>
                      <a:srgbClr val="000000"/>
                    </a:solidFill>
                    <a:latin typeface="Trebuchet MS"/>
                  </a:rPr>
                  <a:t>Réf. n° IS_1.2_080</a:t>
                </a:r>
                <a:r>
                  <a:rPr lang="fr-FR" sz="1000" b="0" i="1" strike="noStrike" spc="-1" dirty="0">
                    <a:solidFill>
                      <a:srgbClr val="000000"/>
                    </a:solidFill>
                    <a:latin typeface="Trebuchet MS"/>
                  </a:rPr>
                  <a:t> </a:t>
                </a:r>
                <a:endParaRPr lang="fr-FR" sz="1000" b="0" strike="noStrike" spc="-1" dirty="0">
                  <a:latin typeface="Arial"/>
                </a:endParaRPr>
              </a:p>
            </p:txBody>
          </p:sp>
          <p:pic>
            <p:nvPicPr>
              <p:cNvPr id="177" name="Immagine 36"/>
              <p:cNvPicPr/>
              <p:nvPr/>
            </p:nvPicPr>
            <p:blipFill>
              <a:blip r:embed="rId4"/>
              <a:stretch/>
            </p:blipFill>
            <p:spPr>
              <a:xfrm>
                <a:off x="999720" y="240840"/>
                <a:ext cx="709200" cy="472680"/>
              </a:xfrm>
              <a:prstGeom prst="rect">
                <a:avLst/>
              </a:prstGeom>
              <a:ln>
                <a:noFill/>
              </a:ln>
            </p:spPr>
          </p:pic>
          <p:pic>
            <p:nvPicPr>
              <p:cNvPr id="178" name="Immagine 34"/>
              <p:cNvPicPr/>
              <p:nvPr/>
            </p:nvPicPr>
            <p:blipFill>
              <a:blip r:embed="rId5"/>
              <a:stretch/>
            </p:blipFill>
            <p:spPr>
              <a:xfrm>
                <a:off x="6814080" y="239400"/>
                <a:ext cx="704520" cy="469440"/>
              </a:xfrm>
              <a:prstGeom prst="rect">
                <a:avLst/>
              </a:prstGeom>
              <a:ln>
                <a:noFill/>
              </a:ln>
            </p:spPr>
          </p:pic>
          <p:pic>
            <p:nvPicPr>
              <p:cNvPr id="179" name="Immagine 33"/>
              <p:cNvPicPr/>
              <p:nvPr/>
            </p:nvPicPr>
            <p:blipFill>
              <a:blip r:embed="rId6"/>
              <a:srcRect l="21337" t="7974" r="21497" b="21584"/>
              <a:stretch/>
            </p:blipFill>
            <p:spPr>
              <a:xfrm>
                <a:off x="7614360" y="229680"/>
                <a:ext cx="408960" cy="504720"/>
              </a:xfrm>
              <a:prstGeom prst="rect">
                <a:avLst/>
              </a:prstGeom>
              <a:ln>
                <a:noFill/>
              </a:ln>
            </p:spPr>
          </p:pic>
          <p:pic>
            <p:nvPicPr>
              <p:cNvPr id="180" name="Immagine 20"/>
              <p:cNvPicPr/>
              <p:nvPr/>
            </p:nvPicPr>
            <p:blipFill>
              <a:blip r:embed="rId7"/>
              <a:stretch/>
            </p:blipFill>
            <p:spPr>
              <a:xfrm>
                <a:off x="6291720" y="245520"/>
                <a:ext cx="441000" cy="466200"/>
              </a:xfrm>
              <a:prstGeom prst="rect">
                <a:avLst/>
              </a:prstGeom>
              <a:ln>
                <a:noFill/>
              </a:ln>
            </p:spPr>
          </p:pic>
          <p:sp>
            <p:nvSpPr>
              <p:cNvPr id="181" name="CustomShape 4"/>
              <p:cNvSpPr/>
              <p:nvPr/>
            </p:nvSpPr>
            <p:spPr>
              <a:xfrm>
                <a:off x="1664640" y="364680"/>
                <a:ext cx="1613520" cy="394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000" b="0" i="1" strike="noStrike" spc="-1" dirty="0">
                    <a:solidFill>
                      <a:srgbClr val="000000"/>
                    </a:solidFill>
                    <a:latin typeface="Trebuchet MS"/>
                  </a:rPr>
                  <a:t>Programme cofinancé</a:t>
                </a:r>
                <a:br>
                  <a:rPr dirty="0"/>
                </a:br>
                <a:r>
                  <a:rPr lang="fr-FR" sz="1000" b="0" i="1" strike="noStrike" spc="-1" dirty="0">
                    <a:solidFill>
                      <a:srgbClr val="000000"/>
                    </a:solidFill>
                    <a:latin typeface="Trebuchet MS"/>
                  </a:rPr>
                  <a:t>par l’</a:t>
                </a:r>
                <a:r>
                  <a:rPr lang="fr-FR" sz="1000" b="1" i="1" strike="noStrike" spc="-1" dirty="0">
                    <a:solidFill>
                      <a:srgbClr val="000000"/>
                    </a:solidFill>
                    <a:latin typeface="Trebuchet MS"/>
                  </a:rPr>
                  <a:t>Union Européenne</a:t>
                </a:r>
                <a:r>
                  <a:rPr lang="fr-FR" sz="1000" b="0" strike="noStrike" spc="-1" dirty="0">
                    <a:solidFill>
                      <a:srgbClr val="000000"/>
                    </a:solidFill>
                    <a:latin typeface="Trebuchet MS"/>
                  </a:rPr>
                  <a:t> </a:t>
                </a:r>
                <a:endParaRPr lang="fr-FR" sz="1000" b="0" strike="noStrike" spc="-1" dirty="0">
                  <a:latin typeface="Arial"/>
                </a:endParaRPr>
              </a:p>
            </p:txBody>
          </p:sp>
          <p:pic>
            <p:nvPicPr>
              <p:cNvPr id="5" name="Immagine 4">
                <a:extLst>
                  <a:ext uri="{FF2B5EF4-FFF2-40B4-BE49-F238E27FC236}">
                    <a16:creationId xmlns:a16="http://schemas.microsoft.com/office/drawing/2014/main" id="{C83A845E-7288-4246-82EF-DB4ADFFEB3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2843" y="1495642"/>
                <a:ext cx="4569114" cy="1357715"/>
              </a:xfrm>
              <a:prstGeom prst="rect">
                <a:avLst/>
              </a:prstGeom>
            </p:spPr>
          </p:pic>
        </p:grpSp>
      </p:grpSp>
      <p:sp>
        <p:nvSpPr>
          <p:cNvPr id="6" name="CasellaDiTesto 5">
            <a:extLst>
              <a:ext uri="{FF2B5EF4-FFF2-40B4-BE49-F238E27FC236}">
                <a16:creationId xmlns:a16="http://schemas.microsoft.com/office/drawing/2014/main" id="{584C46DA-F21F-064C-A0D1-6E0ADBA3B3AE}"/>
              </a:ext>
            </a:extLst>
          </p:cNvPr>
          <p:cNvSpPr txBox="1"/>
          <p:nvPr/>
        </p:nvSpPr>
        <p:spPr>
          <a:xfrm>
            <a:off x="661481" y="3977449"/>
            <a:ext cx="9124545" cy="2728183"/>
          </a:xfrm>
          <a:prstGeom prst="rect">
            <a:avLst/>
          </a:prstGeom>
          <a:noFill/>
        </p:spPr>
        <p:txBody>
          <a:bodyPr wrap="square" rtlCol="0">
            <a:spAutoFit/>
          </a:bodyPr>
          <a:lstStyle/>
          <a:p>
            <a:pPr algn="ctr">
              <a:lnSpc>
                <a:spcPct val="115000"/>
              </a:lnSpc>
            </a:pPr>
            <a:r>
              <a:rPr lang="fr-FR" sz="2000" b="1"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Atelier participatif de formation/information </a:t>
            </a:r>
            <a:endParaRPr lang="it-IT" sz="20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15000"/>
              </a:lnSpc>
            </a:pPr>
            <a:r>
              <a:rPr lang="fr-FR" sz="2000" b="1"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sur le parcours de construction participée du PDL "Noire de Thibar 2030" </a:t>
            </a:r>
            <a:endParaRPr lang="it-IT" sz="20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15000"/>
              </a:lnSpc>
            </a:pPr>
            <a:r>
              <a:rPr lang="fr-FR" sz="1400" i="1"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Siège du </a:t>
            </a:r>
            <a:r>
              <a:rPr lang="fr-FR" sz="1400" i="1" dirty="0" err="1">
                <a:solidFill>
                  <a:srgbClr val="2F5496"/>
                </a:solidFill>
                <a:effectLst/>
                <a:latin typeface="Calibri" panose="020F0502020204030204" pitchFamily="34" charset="0"/>
                <a:ea typeface="Calibri" panose="020F0502020204030204" pitchFamily="34" charset="0"/>
                <a:cs typeface="Calibri" panose="020F0502020204030204" pitchFamily="34" charset="0"/>
              </a:rPr>
              <a:t>CoRFiLaC</a:t>
            </a:r>
            <a:r>
              <a:rPr lang="fr-FR" sz="1400" i="1"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 - SP25 </a:t>
            </a:r>
            <a:r>
              <a:rPr lang="fr-FR" sz="1400" i="1" dirty="0" err="1">
                <a:solidFill>
                  <a:srgbClr val="2F5496"/>
                </a:solidFill>
                <a:effectLst/>
                <a:latin typeface="Calibri" panose="020F0502020204030204" pitchFamily="34" charset="0"/>
                <a:ea typeface="Calibri" panose="020F0502020204030204" pitchFamily="34" charset="0"/>
                <a:cs typeface="Calibri" panose="020F0502020204030204" pitchFamily="34" charset="0"/>
              </a:rPr>
              <a:t>Ragusa</a:t>
            </a:r>
            <a:r>
              <a:rPr lang="fr-FR" sz="1400" i="1"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 Mare Km 5, 97100 Raguse (RG), Italie</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15000"/>
              </a:lnSpc>
            </a:pPr>
            <a:r>
              <a:rPr lang="fr-FR" sz="1400" i="1"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Mercredi, 8 novembre 2023</a:t>
            </a:r>
          </a:p>
          <a:p>
            <a:pPr algn="ctr">
              <a:lnSpc>
                <a:spcPct val="115000"/>
              </a:lnSpc>
            </a:pPr>
            <a:endParaRPr lang="fr-FR" sz="1400" i="1" dirty="0">
              <a:solidFill>
                <a:srgbClr val="2F5496"/>
              </a:solidFill>
              <a:latin typeface="Calibri" panose="020F0502020204030204" pitchFamily="34" charset="0"/>
              <a:ea typeface="Calibri" panose="020F0502020204030204" pitchFamily="34" charset="0"/>
              <a:cs typeface="Calibri" panose="020F0502020204030204" pitchFamily="34" charset="0"/>
            </a:endParaRPr>
          </a:p>
          <a:p>
            <a:pPr algn="ctr">
              <a:lnSpc>
                <a:spcPct val="115000"/>
              </a:lnSpc>
            </a:pPr>
            <a:endParaRPr lang="fr-FR" sz="1400" i="1" dirty="0">
              <a:solidFill>
                <a:srgbClr val="2F5496"/>
              </a:solidFill>
              <a:effectLst/>
              <a:latin typeface="Calibri" panose="020F0502020204030204" pitchFamily="34" charset="0"/>
              <a:ea typeface="Calibri" panose="020F0502020204030204" pitchFamily="34" charset="0"/>
              <a:cs typeface="Calibri" panose="020F0502020204030204" pitchFamily="34" charset="0"/>
            </a:endParaRPr>
          </a:p>
          <a:p>
            <a:pPr algn="ctr">
              <a:lnSpc>
                <a:spcPct val="115000"/>
              </a:lnSpc>
            </a:pPr>
            <a:r>
              <a:rPr lang="fr-FR" b="1" i="1" dirty="0">
                <a:solidFill>
                  <a:schemeClr val="accent1">
                    <a:lumMod val="75000"/>
                  </a:schemeClr>
                </a:solidFill>
                <a:effectLst/>
                <a:latin typeface="Calibri" panose="020F0502020204030204" pitchFamily="34" charset="0"/>
                <a:ea typeface="Calibri" panose="020F0502020204030204" pitchFamily="34" charset="0"/>
              </a:rPr>
              <a:t>Activités d'animation pour l'identification des représentants des groupes socio-économiques de la filière et de la société coopérative créée dans le cadre du projet et définition </a:t>
            </a:r>
          </a:p>
          <a:p>
            <a:pPr algn="ctr">
              <a:lnSpc>
                <a:spcPct val="115000"/>
              </a:lnSpc>
            </a:pPr>
            <a:r>
              <a:rPr lang="fr-FR" b="1" i="1" dirty="0">
                <a:solidFill>
                  <a:schemeClr val="accent1">
                    <a:lumMod val="75000"/>
                  </a:schemeClr>
                </a:solidFill>
                <a:effectLst/>
                <a:latin typeface="Calibri" panose="020F0502020204030204" pitchFamily="34" charset="0"/>
                <a:ea typeface="Calibri" panose="020F0502020204030204" pitchFamily="34" charset="0"/>
              </a:rPr>
              <a:t>des modes de fonctionnement </a:t>
            </a:r>
            <a:endParaRPr lang="it-IT"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Immagine 6">
            <a:extLst>
              <a:ext uri="{FF2B5EF4-FFF2-40B4-BE49-F238E27FC236}">
                <a16:creationId xmlns:a16="http://schemas.microsoft.com/office/drawing/2014/main" id="{CEC27CA8-E9F8-4600-1CFF-0E300025DE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2640" y="181008"/>
            <a:ext cx="833172" cy="578592"/>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0297468-85FA-4D4E-9D3C-2F24415B48C1}"/>
              </a:ext>
            </a:extLst>
          </p:cNvPr>
          <p:cNvGrpSpPr/>
          <p:nvPr/>
        </p:nvGrpSpPr>
        <p:grpSpPr>
          <a:xfrm>
            <a:off x="-6480" y="179279"/>
            <a:ext cx="12198240" cy="895437"/>
            <a:chOff x="-6480" y="179279"/>
            <a:chExt cx="12198240" cy="895437"/>
          </a:xfrm>
        </p:grpSpPr>
        <p:sp>
          <p:nvSpPr>
            <p:cNvPr id="209" name="CustomShape 2"/>
            <p:cNvSpPr/>
            <p:nvPr/>
          </p:nvSpPr>
          <p:spPr>
            <a:xfrm>
              <a:off x="-6480" y="179279"/>
              <a:ext cx="12198240" cy="895437"/>
            </a:xfrm>
            <a:prstGeom prst="rect">
              <a:avLst/>
            </a:prstGeom>
            <a:gradFill rotWithShape="0">
              <a:gsLst>
                <a:gs pos="48000">
                  <a:schemeClr val="bg1">
                    <a:lumMod val="22000"/>
                    <a:lumOff val="78000"/>
                  </a:schemeClr>
                </a:gs>
                <a:gs pos="74000">
                  <a:schemeClr val="bg2">
                    <a:alpha val="78000"/>
                  </a:schemeClr>
                </a:gs>
                <a:gs pos="100000">
                  <a:schemeClr val="accent1">
                    <a:alpha val="84000"/>
                    <a:lumMod val="77000"/>
                    <a:lumOff val="23000"/>
                  </a:schemeClr>
                </a:gs>
              </a:gsLst>
              <a:lin ang="0"/>
            </a:gradFill>
            <a:ln>
              <a:noFill/>
            </a:ln>
          </p:spPr>
          <p:style>
            <a:lnRef idx="2">
              <a:schemeClr val="accent1">
                <a:shade val="50000"/>
              </a:schemeClr>
            </a:lnRef>
            <a:fillRef idx="1">
              <a:schemeClr val="accent1"/>
            </a:fillRef>
            <a:effectRef idx="0">
              <a:schemeClr val="accent1"/>
            </a:effectRef>
            <a:fontRef idx="minor"/>
          </p:style>
        </p:sp>
        <p:pic>
          <p:nvPicPr>
            <p:cNvPr id="3" name="Immagine 2">
              <a:extLst>
                <a:ext uri="{FF2B5EF4-FFF2-40B4-BE49-F238E27FC236}">
                  <a16:creationId xmlns:a16="http://schemas.microsoft.com/office/drawing/2014/main" id="{1AA2DFD9-56B1-8140-A8E7-AC81C1485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39" y="262120"/>
              <a:ext cx="8711045" cy="720293"/>
            </a:xfrm>
            <a:prstGeom prst="rect">
              <a:avLst/>
            </a:prstGeom>
          </p:spPr>
        </p:pic>
      </p:grpSp>
      <p:pic>
        <p:nvPicPr>
          <p:cNvPr id="4" name="Immagine 3">
            <a:extLst>
              <a:ext uri="{FF2B5EF4-FFF2-40B4-BE49-F238E27FC236}">
                <a16:creationId xmlns:a16="http://schemas.microsoft.com/office/drawing/2014/main" id="{D39C4242-7EFB-D530-14EB-22818771D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7542" y="260128"/>
            <a:ext cx="521479" cy="362138"/>
          </a:xfrm>
          <a:prstGeom prst="rect">
            <a:avLst/>
          </a:prstGeom>
        </p:spPr>
      </p:pic>
      <p:sp>
        <p:nvSpPr>
          <p:cNvPr id="5" name="Sottotitolo 4">
            <a:extLst>
              <a:ext uri="{FF2B5EF4-FFF2-40B4-BE49-F238E27FC236}">
                <a16:creationId xmlns:a16="http://schemas.microsoft.com/office/drawing/2014/main" id="{F8D7643D-DB2D-13DB-EEDE-17EA8E98E44B}"/>
              </a:ext>
            </a:extLst>
          </p:cNvPr>
          <p:cNvSpPr>
            <a:spLocks noGrp="1"/>
          </p:cNvSpPr>
          <p:nvPr>
            <p:ph type="subTitle"/>
          </p:nvPr>
        </p:nvSpPr>
        <p:spPr>
          <a:xfrm>
            <a:off x="583660" y="1188848"/>
            <a:ext cx="9445558" cy="5407031"/>
          </a:xfrm>
        </p:spPr>
        <p:txBody>
          <a:bodyPr/>
          <a:lstStyle/>
          <a:p>
            <a:pPr marL="0" indent="0" algn="ctr">
              <a:lnSpc>
                <a:spcPct val="100000"/>
              </a:lnSpc>
              <a:spcBef>
                <a:spcPts val="0"/>
              </a:spcBef>
              <a:buNone/>
            </a:pPr>
            <a:endParaRPr lang="fr-FR" sz="24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fr-FR" sz="24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fr-FR" sz="60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r>
              <a:rPr lang="fr-FR" sz="2400" b="1" dirty="0">
                <a:solidFill>
                  <a:srgbClr val="0070C0"/>
                </a:solidFill>
                <a:latin typeface="Calibri" panose="020F0502020204030204" pitchFamily="34" charset="0"/>
                <a:cs typeface="Calibri" panose="020F0502020204030204" pitchFamily="34" charset="0"/>
              </a:rPr>
              <a:t>La pratique participative de l’</a:t>
            </a:r>
            <a:r>
              <a:rPr lang="fr-FR" sz="2400" b="1" dirty="0" err="1">
                <a:solidFill>
                  <a:srgbClr val="0070C0"/>
                </a:solidFill>
                <a:latin typeface="Calibri" panose="020F0502020204030204" pitchFamily="34" charset="0"/>
                <a:cs typeface="Calibri" panose="020F0502020204030204" pitchFamily="34" charset="0"/>
              </a:rPr>
              <a:t>EuroTunisian</a:t>
            </a:r>
            <a:r>
              <a:rPr lang="fr-FR" sz="2400" b="1" dirty="0">
                <a:solidFill>
                  <a:srgbClr val="0070C0"/>
                </a:solidFill>
                <a:latin typeface="Calibri" panose="020F0502020204030204" pitchFamily="34" charset="0"/>
                <a:cs typeface="Calibri" panose="020F0502020204030204" pitchFamily="34" charset="0"/>
              </a:rPr>
              <a:t> Café</a:t>
            </a: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Des tours progressifs de conversations sont prévues sur des questions et des sujets qui sont vraiment importants pour la communauté; chaque table explore les mêmes thèmes.</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À la fin de chaque tour de conversation, l’hôte reste à la table, tandis que les autres bougent dans une autre table en apportant avec eux les idées, les thèmes et les questions dans les nouvelles conversations auxquelles ils se joignent.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À la fin des tours de conversation, les tables, seront «pollinisées» de manière combinée, avec des intuitions profondes qui ont émergées dans les conversations précédentes et on peut aussi commencer une conversation qu’implique tout le groupe, partager des découvertes et des idées, faisant que, dans une atmosphère détendue et presque ludique, ils font face, partagent et planifient en pleine participation même les problèmes les plus graves. D’autre part, ces acteurs possèdent plein titre à donner leur avis et recommandations, étant donné qu’ils sont les acteurs privilégiés qui connaissent en profondeur la réalité vécue par le territoire de référence.</a:t>
            </a: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it-IT" sz="1800" b="1"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66881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0297468-85FA-4D4E-9D3C-2F24415B48C1}"/>
              </a:ext>
            </a:extLst>
          </p:cNvPr>
          <p:cNvGrpSpPr/>
          <p:nvPr/>
        </p:nvGrpSpPr>
        <p:grpSpPr>
          <a:xfrm>
            <a:off x="-6480" y="179279"/>
            <a:ext cx="12198240" cy="895437"/>
            <a:chOff x="-6480" y="179279"/>
            <a:chExt cx="12198240" cy="895437"/>
          </a:xfrm>
        </p:grpSpPr>
        <p:sp>
          <p:nvSpPr>
            <p:cNvPr id="209" name="CustomShape 2"/>
            <p:cNvSpPr/>
            <p:nvPr/>
          </p:nvSpPr>
          <p:spPr>
            <a:xfrm>
              <a:off x="-6480" y="179279"/>
              <a:ext cx="12198240" cy="895437"/>
            </a:xfrm>
            <a:prstGeom prst="rect">
              <a:avLst/>
            </a:prstGeom>
            <a:gradFill rotWithShape="0">
              <a:gsLst>
                <a:gs pos="48000">
                  <a:schemeClr val="bg1">
                    <a:lumMod val="22000"/>
                    <a:lumOff val="78000"/>
                  </a:schemeClr>
                </a:gs>
                <a:gs pos="74000">
                  <a:schemeClr val="bg2">
                    <a:alpha val="78000"/>
                  </a:schemeClr>
                </a:gs>
                <a:gs pos="100000">
                  <a:schemeClr val="accent1">
                    <a:alpha val="84000"/>
                    <a:lumMod val="77000"/>
                    <a:lumOff val="23000"/>
                  </a:schemeClr>
                </a:gs>
              </a:gsLst>
              <a:lin ang="0"/>
            </a:gradFill>
            <a:ln>
              <a:noFill/>
            </a:ln>
          </p:spPr>
          <p:style>
            <a:lnRef idx="2">
              <a:schemeClr val="accent1">
                <a:shade val="50000"/>
              </a:schemeClr>
            </a:lnRef>
            <a:fillRef idx="1">
              <a:schemeClr val="accent1"/>
            </a:fillRef>
            <a:effectRef idx="0">
              <a:schemeClr val="accent1"/>
            </a:effectRef>
            <a:fontRef idx="minor"/>
          </p:style>
        </p:sp>
        <p:pic>
          <p:nvPicPr>
            <p:cNvPr id="3" name="Immagine 2">
              <a:extLst>
                <a:ext uri="{FF2B5EF4-FFF2-40B4-BE49-F238E27FC236}">
                  <a16:creationId xmlns:a16="http://schemas.microsoft.com/office/drawing/2014/main" id="{1AA2DFD9-56B1-8140-A8E7-AC81C1485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39" y="262120"/>
              <a:ext cx="8711045" cy="720293"/>
            </a:xfrm>
            <a:prstGeom prst="rect">
              <a:avLst/>
            </a:prstGeom>
          </p:spPr>
        </p:pic>
      </p:grpSp>
      <p:pic>
        <p:nvPicPr>
          <p:cNvPr id="4" name="Immagine 3">
            <a:extLst>
              <a:ext uri="{FF2B5EF4-FFF2-40B4-BE49-F238E27FC236}">
                <a16:creationId xmlns:a16="http://schemas.microsoft.com/office/drawing/2014/main" id="{D39C4242-7EFB-D530-14EB-22818771D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7542" y="260128"/>
            <a:ext cx="521479" cy="362138"/>
          </a:xfrm>
          <a:prstGeom prst="rect">
            <a:avLst/>
          </a:prstGeom>
        </p:spPr>
      </p:pic>
      <p:sp>
        <p:nvSpPr>
          <p:cNvPr id="5" name="Sottotitolo 4">
            <a:extLst>
              <a:ext uri="{FF2B5EF4-FFF2-40B4-BE49-F238E27FC236}">
                <a16:creationId xmlns:a16="http://schemas.microsoft.com/office/drawing/2014/main" id="{F8D7643D-DB2D-13DB-EEDE-17EA8E98E44B}"/>
              </a:ext>
            </a:extLst>
          </p:cNvPr>
          <p:cNvSpPr>
            <a:spLocks noGrp="1"/>
          </p:cNvSpPr>
          <p:nvPr>
            <p:ph type="subTitle"/>
          </p:nvPr>
        </p:nvSpPr>
        <p:spPr>
          <a:xfrm>
            <a:off x="583660" y="1188849"/>
            <a:ext cx="9445558" cy="4997942"/>
          </a:xfrm>
        </p:spPr>
        <p:txBody>
          <a:bodyPr/>
          <a:lstStyle/>
          <a:p>
            <a:pPr marL="0" indent="0" algn="ctr">
              <a:lnSpc>
                <a:spcPct val="100000"/>
              </a:lnSpc>
              <a:spcBef>
                <a:spcPts val="0"/>
              </a:spcBef>
              <a:buNone/>
            </a:pPr>
            <a:endParaRPr lang="fr-FR" sz="24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fr-FR" sz="24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fr-FR" sz="60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r>
              <a:rPr lang="fr-FR" sz="2400" b="1" dirty="0">
                <a:solidFill>
                  <a:srgbClr val="0070C0"/>
                </a:solidFill>
                <a:latin typeface="Calibri" panose="020F0502020204030204" pitchFamily="34" charset="0"/>
                <a:cs typeface="Calibri" panose="020F0502020204030204" pitchFamily="34" charset="0"/>
              </a:rPr>
              <a:t>La pratique participative de l’</a:t>
            </a:r>
            <a:r>
              <a:rPr lang="fr-FR" sz="2400" b="1" dirty="0" err="1">
                <a:solidFill>
                  <a:srgbClr val="0070C0"/>
                </a:solidFill>
                <a:latin typeface="Calibri" panose="020F0502020204030204" pitchFamily="34" charset="0"/>
                <a:cs typeface="Calibri" panose="020F0502020204030204" pitchFamily="34" charset="0"/>
              </a:rPr>
              <a:t>EuroTunisian</a:t>
            </a:r>
            <a:r>
              <a:rPr lang="fr-FR" sz="2400" b="1" dirty="0">
                <a:solidFill>
                  <a:srgbClr val="0070C0"/>
                </a:solidFill>
                <a:latin typeface="Calibri" panose="020F0502020204030204" pitchFamily="34" charset="0"/>
                <a:cs typeface="Calibri" panose="020F0502020204030204" pitchFamily="34" charset="0"/>
              </a:rPr>
              <a:t> Café</a:t>
            </a: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La méthodologie de l’Euro-</a:t>
            </a:r>
            <a:r>
              <a:rPr lang="fr-FR" sz="1800" b="1" dirty="0" err="1">
                <a:solidFill>
                  <a:schemeClr val="accent6">
                    <a:lumMod val="50000"/>
                  </a:schemeClr>
                </a:solidFill>
                <a:latin typeface="Calibri" panose="020F0502020204030204" pitchFamily="34" charset="0"/>
                <a:cs typeface="Calibri" panose="020F0502020204030204" pitchFamily="34" charset="0"/>
              </a:rPr>
              <a:t>Tunisian</a:t>
            </a:r>
            <a:r>
              <a:rPr lang="fr-FR" sz="1800" b="1" dirty="0">
                <a:solidFill>
                  <a:schemeClr val="accent6">
                    <a:lumMod val="50000"/>
                  </a:schemeClr>
                </a:solidFill>
                <a:latin typeface="Calibri" panose="020F0502020204030204" pitchFamily="34" charset="0"/>
                <a:cs typeface="Calibri" panose="020F0502020204030204" pitchFamily="34" charset="0"/>
              </a:rPr>
              <a:t> Café sert à stimuler la participation démocratique dans les choix liés à l'amélioration des conditions de vie dans les communautés, permet aux participants d'échanger des informations, de discuter des problèmes et processus qui régissent le développement local et leur impact sur l'environnement économique et naturel et social, stimulant la capacité d'identifier et de planifier des solutions concrètes aux problèmes existants.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d'une communauté locale.</a:t>
            </a: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En conclusion, cette méthodologie est particulièrement adaptée pour:</a:t>
            </a:r>
          </a:p>
          <a:p>
            <a:pPr algn="just">
              <a:lnSpc>
                <a:spcPct val="100000"/>
              </a:lnSpc>
              <a:spcBef>
                <a:spcPts val="0"/>
              </a:spcBef>
            </a:pPr>
            <a:r>
              <a:rPr lang="fr-FR" sz="1800" b="1" dirty="0">
                <a:solidFill>
                  <a:schemeClr val="accent6">
                    <a:lumMod val="50000"/>
                  </a:schemeClr>
                </a:solidFill>
                <a:latin typeface="Calibri" panose="020F0502020204030204" pitchFamily="34" charset="0"/>
                <a:cs typeface="Calibri" panose="020F0502020204030204" pitchFamily="34" charset="0"/>
              </a:rPr>
              <a:t>encourager le dialogue et la participation des différentes composantes de la société; </a:t>
            </a:r>
          </a:p>
          <a:p>
            <a:pPr algn="just">
              <a:lnSpc>
                <a:spcPct val="100000"/>
              </a:lnSpc>
              <a:spcBef>
                <a:spcPts val="0"/>
              </a:spcBef>
            </a:pPr>
            <a:r>
              <a:rPr lang="fr-FR" sz="1800" b="1" dirty="0">
                <a:solidFill>
                  <a:schemeClr val="accent6">
                    <a:lumMod val="50000"/>
                  </a:schemeClr>
                </a:solidFill>
                <a:latin typeface="Calibri" panose="020F0502020204030204" pitchFamily="34" charset="0"/>
                <a:cs typeface="Calibri" panose="020F0502020204030204" pitchFamily="34" charset="0"/>
              </a:rPr>
              <a:t>créer une relation équilibrée entre environnement, économie et société; </a:t>
            </a:r>
          </a:p>
          <a:p>
            <a:pPr algn="just">
              <a:lnSpc>
                <a:spcPct val="100000"/>
              </a:lnSpc>
              <a:spcBef>
                <a:spcPts val="0"/>
              </a:spcBef>
            </a:pPr>
            <a:r>
              <a:rPr lang="fr-FR" sz="1800" b="1" dirty="0">
                <a:solidFill>
                  <a:schemeClr val="accent6">
                    <a:lumMod val="50000"/>
                  </a:schemeClr>
                </a:solidFill>
                <a:latin typeface="Calibri" panose="020F0502020204030204" pitchFamily="34" charset="0"/>
                <a:cs typeface="Calibri" panose="020F0502020204030204" pitchFamily="34" charset="0"/>
              </a:rPr>
              <a:t>permettre un développement durable tout en respectant les besoins et les aspirations des membres d'une communauté locale.</a:t>
            </a: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it-IT" sz="1800" b="1" dirty="0">
              <a:solidFill>
                <a:schemeClr val="accent6">
                  <a:lumMod val="50000"/>
                </a:schemeClr>
              </a:solidFill>
              <a:latin typeface="Calibri" panose="020F0502020204030204" pitchFamily="34" charset="0"/>
              <a:cs typeface="Calibri" panose="020F0502020204030204" pitchFamily="34" charset="0"/>
            </a:endParaRPr>
          </a:p>
        </p:txBody>
      </p:sp>
      <p:pic>
        <p:nvPicPr>
          <p:cNvPr id="7" name="Immagine 6">
            <a:extLst>
              <a:ext uri="{FF2B5EF4-FFF2-40B4-BE49-F238E27FC236}">
                <a16:creationId xmlns:a16="http://schemas.microsoft.com/office/drawing/2014/main" id="{B4ACF5EE-EBD9-E064-BD9B-16EFBCFE8A73}"/>
              </a:ext>
            </a:extLst>
          </p:cNvPr>
          <p:cNvPicPr>
            <a:picLocks noChangeAspect="1"/>
          </p:cNvPicPr>
          <p:nvPr/>
        </p:nvPicPr>
        <p:blipFill>
          <a:blip r:embed="rId5"/>
          <a:stretch>
            <a:fillRect/>
          </a:stretch>
        </p:blipFill>
        <p:spPr>
          <a:xfrm>
            <a:off x="10162447" y="4151929"/>
            <a:ext cx="2029554" cy="2706071"/>
          </a:xfrm>
          <a:prstGeom prst="rect">
            <a:avLst/>
          </a:prstGeom>
        </p:spPr>
      </p:pic>
      <p:pic>
        <p:nvPicPr>
          <p:cNvPr id="9" name="Immagine 8">
            <a:extLst>
              <a:ext uri="{FF2B5EF4-FFF2-40B4-BE49-F238E27FC236}">
                <a16:creationId xmlns:a16="http://schemas.microsoft.com/office/drawing/2014/main" id="{E0F248E9-A7DC-D81E-B72B-7D7393E557C8}"/>
              </a:ext>
            </a:extLst>
          </p:cNvPr>
          <p:cNvPicPr>
            <a:picLocks noChangeAspect="1"/>
          </p:cNvPicPr>
          <p:nvPr/>
        </p:nvPicPr>
        <p:blipFill>
          <a:blip r:embed="rId6"/>
          <a:stretch>
            <a:fillRect/>
          </a:stretch>
        </p:blipFill>
        <p:spPr>
          <a:xfrm>
            <a:off x="10163783" y="1447640"/>
            <a:ext cx="2028217" cy="2704289"/>
          </a:xfrm>
          <a:prstGeom prst="rect">
            <a:avLst/>
          </a:prstGeom>
        </p:spPr>
      </p:pic>
    </p:spTree>
    <p:extLst>
      <p:ext uri="{BB962C8B-B14F-4D97-AF65-F5344CB8AC3E}">
        <p14:creationId xmlns:p14="http://schemas.microsoft.com/office/powerpoint/2010/main" val="30462871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0297468-85FA-4D4E-9D3C-2F24415B48C1}"/>
              </a:ext>
            </a:extLst>
          </p:cNvPr>
          <p:cNvGrpSpPr/>
          <p:nvPr/>
        </p:nvGrpSpPr>
        <p:grpSpPr>
          <a:xfrm>
            <a:off x="-6480" y="179279"/>
            <a:ext cx="12198240" cy="895437"/>
            <a:chOff x="-6480" y="179279"/>
            <a:chExt cx="12198240" cy="895437"/>
          </a:xfrm>
        </p:grpSpPr>
        <p:sp>
          <p:nvSpPr>
            <p:cNvPr id="209" name="CustomShape 2"/>
            <p:cNvSpPr/>
            <p:nvPr/>
          </p:nvSpPr>
          <p:spPr>
            <a:xfrm>
              <a:off x="-6480" y="179279"/>
              <a:ext cx="12198240" cy="895437"/>
            </a:xfrm>
            <a:prstGeom prst="rect">
              <a:avLst/>
            </a:prstGeom>
            <a:gradFill rotWithShape="0">
              <a:gsLst>
                <a:gs pos="48000">
                  <a:schemeClr val="bg1">
                    <a:lumMod val="22000"/>
                    <a:lumOff val="78000"/>
                  </a:schemeClr>
                </a:gs>
                <a:gs pos="74000">
                  <a:schemeClr val="bg2">
                    <a:alpha val="78000"/>
                  </a:schemeClr>
                </a:gs>
                <a:gs pos="100000">
                  <a:schemeClr val="accent1">
                    <a:alpha val="84000"/>
                    <a:lumMod val="77000"/>
                    <a:lumOff val="23000"/>
                  </a:schemeClr>
                </a:gs>
              </a:gsLst>
              <a:lin ang="0"/>
            </a:gradFill>
            <a:ln>
              <a:noFill/>
            </a:ln>
          </p:spPr>
          <p:style>
            <a:lnRef idx="2">
              <a:schemeClr val="accent1">
                <a:shade val="50000"/>
              </a:schemeClr>
            </a:lnRef>
            <a:fillRef idx="1">
              <a:schemeClr val="accent1"/>
            </a:fillRef>
            <a:effectRef idx="0">
              <a:schemeClr val="accent1"/>
            </a:effectRef>
            <a:fontRef idx="minor"/>
          </p:style>
        </p:sp>
        <p:pic>
          <p:nvPicPr>
            <p:cNvPr id="3" name="Immagine 2">
              <a:extLst>
                <a:ext uri="{FF2B5EF4-FFF2-40B4-BE49-F238E27FC236}">
                  <a16:creationId xmlns:a16="http://schemas.microsoft.com/office/drawing/2014/main" id="{1AA2DFD9-56B1-8140-A8E7-AC81C1485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39" y="262120"/>
              <a:ext cx="8711045" cy="720293"/>
            </a:xfrm>
            <a:prstGeom prst="rect">
              <a:avLst/>
            </a:prstGeom>
          </p:spPr>
        </p:pic>
      </p:grpSp>
      <p:pic>
        <p:nvPicPr>
          <p:cNvPr id="4" name="Immagine 3">
            <a:extLst>
              <a:ext uri="{FF2B5EF4-FFF2-40B4-BE49-F238E27FC236}">
                <a16:creationId xmlns:a16="http://schemas.microsoft.com/office/drawing/2014/main" id="{D39C4242-7EFB-D530-14EB-22818771D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7542" y="260128"/>
            <a:ext cx="521479" cy="362138"/>
          </a:xfrm>
          <a:prstGeom prst="rect">
            <a:avLst/>
          </a:prstGeom>
        </p:spPr>
      </p:pic>
      <p:sp>
        <p:nvSpPr>
          <p:cNvPr id="5" name="Sottotitolo 4">
            <a:extLst>
              <a:ext uri="{FF2B5EF4-FFF2-40B4-BE49-F238E27FC236}">
                <a16:creationId xmlns:a16="http://schemas.microsoft.com/office/drawing/2014/main" id="{F8D7643D-DB2D-13DB-EEDE-17EA8E98E44B}"/>
              </a:ext>
            </a:extLst>
          </p:cNvPr>
          <p:cNvSpPr>
            <a:spLocks noGrp="1"/>
          </p:cNvSpPr>
          <p:nvPr>
            <p:ph type="subTitle"/>
          </p:nvPr>
        </p:nvSpPr>
        <p:spPr>
          <a:xfrm>
            <a:off x="583660" y="1352145"/>
            <a:ext cx="9591472" cy="5505855"/>
          </a:xfrm>
        </p:spPr>
        <p:txBody>
          <a:bodyPr/>
          <a:lstStyle/>
          <a:p>
            <a:pPr marL="0" indent="0" algn="ctr">
              <a:lnSpc>
                <a:spcPct val="100000"/>
              </a:lnSpc>
              <a:spcBef>
                <a:spcPts val="0"/>
              </a:spcBef>
              <a:buNone/>
            </a:pPr>
            <a:endParaRPr lang="fr-FR" sz="24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fr-FR" sz="24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fr-FR" sz="60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r>
              <a:rPr lang="fr-FR" sz="2400" b="1" dirty="0">
                <a:solidFill>
                  <a:srgbClr val="0070C0"/>
                </a:solidFill>
                <a:latin typeface="Calibri" panose="020F0502020204030204" pitchFamily="34" charset="0"/>
                <a:cs typeface="Calibri" panose="020F0502020204030204" pitchFamily="34" charset="0"/>
              </a:rPr>
              <a:t>Définition, adoption et révision du statut et du règlement intérieur</a:t>
            </a: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Lors de l’Atelier participatif n. 2, tenu le 24/10/2022, le GAL </a:t>
            </a:r>
            <a:r>
              <a:rPr lang="fr-FR" sz="1800" b="1" dirty="0" err="1">
                <a:solidFill>
                  <a:schemeClr val="accent6">
                    <a:lumMod val="50000"/>
                  </a:schemeClr>
                </a:solidFill>
                <a:latin typeface="Calibri" panose="020F0502020204030204" pitchFamily="34" charset="0"/>
                <a:cs typeface="Calibri" panose="020F0502020204030204" pitchFamily="34" charset="0"/>
              </a:rPr>
              <a:t>Eloro</a:t>
            </a:r>
            <a:r>
              <a:rPr lang="fr-FR" sz="1800" b="1" dirty="0">
                <a:solidFill>
                  <a:schemeClr val="accent6">
                    <a:lumMod val="50000"/>
                  </a:schemeClr>
                </a:solidFill>
                <a:latin typeface="Calibri" panose="020F0502020204030204" pitchFamily="34" charset="0"/>
                <a:cs typeface="Calibri" panose="020F0502020204030204" pitchFamily="34" charset="0"/>
              </a:rPr>
              <a:t> a partagé une ébauche du </a:t>
            </a:r>
            <a:r>
              <a:rPr lang="fr-FR" sz="1800" b="1" dirty="0">
                <a:solidFill>
                  <a:srgbClr val="FFC000"/>
                </a:solidFill>
                <a:latin typeface="Calibri" panose="020F0502020204030204" pitchFamily="34" charset="0"/>
                <a:cs typeface="Calibri" panose="020F0502020204030204" pitchFamily="34" charset="0"/>
              </a:rPr>
              <a:t>statut et du règlement intérieur du Comité de Développement de la Filière NT (CDF-NT)</a:t>
            </a:r>
            <a:r>
              <a:rPr lang="fr-FR" sz="1800" b="1" dirty="0">
                <a:latin typeface="Calibri" panose="020F0502020204030204" pitchFamily="34" charset="0"/>
                <a:cs typeface="Calibri" panose="020F0502020204030204" pitchFamily="34" charset="0"/>
              </a:rPr>
              <a:t>. </a:t>
            </a:r>
            <a:r>
              <a:rPr lang="fr-FR" sz="1800" b="1" dirty="0">
                <a:solidFill>
                  <a:schemeClr val="accent6">
                    <a:lumMod val="50000"/>
                  </a:schemeClr>
                </a:solidFill>
                <a:latin typeface="Calibri" panose="020F0502020204030204" pitchFamily="34" charset="0"/>
                <a:cs typeface="Calibri" panose="020F0502020204030204" pitchFamily="34" charset="0"/>
              </a:rPr>
              <a:t>Les deux documents, sont projetés et analysés. Les participants contribuent activement en proposant des ajustements, des ajouts, des modifications, qui sont apportés aux deux documents, afin qu'une version plus avancée de la version proposée par les experts du GAL </a:t>
            </a:r>
            <a:r>
              <a:rPr lang="fr-FR" sz="1800" b="1" dirty="0" err="1">
                <a:solidFill>
                  <a:schemeClr val="accent6">
                    <a:lumMod val="50000"/>
                  </a:schemeClr>
                </a:solidFill>
                <a:latin typeface="Calibri" panose="020F0502020204030204" pitchFamily="34" charset="0"/>
                <a:cs typeface="Calibri" panose="020F0502020204030204" pitchFamily="34" charset="0"/>
              </a:rPr>
              <a:t>Eloro</a:t>
            </a:r>
            <a:r>
              <a:rPr lang="fr-FR" sz="1800" b="1" dirty="0">
                <a:solidFill>
                  <a:schemeClr val="accent6">
                    <a:lumMod val="50000"/>
                  </a:schemeClr>
                </a:solidFill>
                <a:latin typeface="Calibri" panose="020F0502020204030204" pitchFamily="34" charset="0"/>
                <a:cs typeface="Calibri" panose="020F0502020204030204" pitchFamily="34" charset="0"/>
              </a:rPr>
              <a:t> soit atteinte. Le règlement et le statut ont été partagés par e-mail avec les participants qui ont eu la possibilité de présenter d'autres commentaires et d'apporter d'autres modifications, qui ont été intégrés dans les textes révisés et validés par le Comité.</a:t>
            </a:r>
          </a:p>
          <a:p>
            <a:pPr marL="0" indent="0" algn="just">
              <a:lnSpc>
                <a:spcPct val="100000"/>
              </a:lnSpc>
              <a:spcBef>
                <a:spcPts val="0"/>
              </a:spcBef>
              <a:buNone/>
            </a:pPr>
            <a:endParaRPr lang="fr-FR" sz="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La solution qui, au moment, a été retenue, à la lumière la limite réglementaire, en vigueur en Tunisie, qui interdit la présence de tous les maillons de la filière au sein d'une SMSA, est la mise en place d'un Comité de Développement de la Filière NT en tant qu’</a:t>
            </a:r>
            <a:r>
              <a:rPr lang="fr-FR" sz="1800" b="1" dirty="0">
                <a:solidFill>
                  <a:srgbClr val="FFC000"/>
                </a:solidFill>
                <a:latin typeface="Calibri" panose="020F0502020204030204" pitchFamily="34" charset="0"/>
                <a:cs typeface="Calibri" panose="020F0502020204030204" pitchFamily="34" charset="0"/>
              </a:rPr>
              <a:t>association mixte publique-privée à but non lucratif</a:t>
            </a:r>
            <a:r>
              <a:rPr lang="fr-FR" sz="1800" b="1" dirty="0">
                <a:solidFill>
                  <a:schemeClr val="accent6">
                    <a:lumMod val="50000"/>
                  </a:schemeClr>
                </a:solidFill>
                <a:latin typeface="Calibri" panose="020F0502020204030204" pitchFamily="34" charset="0"/>
                <a:cs typeface="Calibri" panose="020F0502020204030204" pitchFamily="34" charset="0"/>
              </a:rPr>
              <a:t>, en espérant qu'il puisse servir de précurseur, d'organisme chargé d'une action pilote démonstrative pour d'autres initiatives et qui puisse ainsi stimuler une mise à niveau des lois tunisiennes dans ce secteur. La création et surtout la correcte gestion d'une Filière NT bien structurée par un organisme public-privé qui applique des méthodes participatives dans le processus de prise de décision pour le développement du territoire et pour la gouvernance de la filière NT et qui implique tous les acteurs intéressés appartenant à ses différents maillons dès le départ est certainement la seule route qui conduit au succès de l’entière opération. </a:t>
            </a:r>
            <a:endParaRPr lang="it-IT"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it-IT" sz="1800" b="1"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575018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0297468-85FA-4D4E-9D3C-2F24415B48C1}"/>
              </a:ext>
            </a:extLst>
          </p:cNvPr>
          <p:cNvGrpSpPr/>
          <p:nvPr/>
        </p:nvGrpSpPr>
        <p:grpSpPr>
          <a:xfrm>
            <a:off x="-6480" y="179279"/>
            <a:ext cx="12198240" cy="895437"/>
            <a:chOff x="-6480" y="179279"/>
            <a:chExt cx="12198240" cy="895437"/>
          </a:xfrm>
        </p:grpSpPr>
        <p:sp>
          <p:nvSpPr>
            <p:cNvPr id="209" name="CustomShape 2"/>
            <p:cNvSpPr/>
            <p:nvPr/>
          </p:nvSpPr>
          <p:spPr>
            <a:xfrm>
              <a:off x="-6480" y="179279"/>
              <a:ext cx="12198240" cy="895437"/>
            </a:xfrm>
            <a:prstGeom prst="rect">
              <a:avLst/>
            </a:prstGeom>
            <a:gradFill rotWithShape="0">
              <a:gsLst>
                <a:gs pos="48000">
                  <a:schemeClr val="bg1">
                    <a:lumMod val="22000"/>
                    <a:lumOff val="78000"/>
                  </a:schemeClr>
                </a:gs>
                <a:gs pos="74000">
                  <a:schemeClr val="bg2">
                    <a:alpha val="78000"/>
                  </a:schemeClr>
                </a:gs>
                <a:gs pos="100000">
                  <a:schemeClr val="accent1">
                    <a:alpha val="84000"/>
                    <a:lumMod val="77000"/>
                    <a:lumOff val="23000"/>
                  </a:schemeClr>
                </a:gs>
              </a:gsLst>
              <a:lin ang="0"/>
            </a:gradFill>
            <a:ln>
              <a:noFill/>
            </a:ln>
          </p:spPr>
          <p:style>
            <a:lnRef idx="2">
              <a:schemeClr val="accent1">
                <a:shade val="50000"/>
              </a:schemeClr>
            </a:lnRef>
            <a:fillRef idx="1">
              <a:schemeClr val="accent1"/>
            </a:fillRef>
            <a:effectRef idx="0">
              <a:schemeClr val="accent1"/>
            </a:effectRef>
            <a:fontRef idx="minor"/>
          </p:style>
        </p:sp>
        <p:pic>
          <p:nvPicPr>
            <p:cNvPr id="3" name="Immagine 2">
              <a:extLst>
                <a:ext uri="{FF2B5EF4-FFF2-40B4-BE49-F238E27FC236}">
                  <a16:creationId xmlns:a16="http://schemas.microsoft.com/office/drawing/2014/main" id="{1AA2DFD9-56B1-8140-A8E7-AC81C1485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39" y="262120"/>
              <a:ext cx="8711045" cy="720293"/>
            </a:xfrm>
            <a:prstGeom prst="rect">
              <a:avLst/>
            </a:prstGeom>
          </p:spPr>
        </p:pic>
      </p:grpSp>
      <p:pic>
        <p:nvPicPr>
          <p:cNvPr id="4" name="Immagine 3">
            <a:extLst>
              <a:ext uri="{FF2B5EF4-FFF2-40B4-BE49-F238E27FC236}">
                <a16:creationId xmlns:a16="http://schemas.microsoft.com/office/drawing/2014/main" id="{D39C4242-7EFB-D530-14EB-22818771D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070" y="1894373"/>
            <a:ext cx="1957930" cy="1359673"/>
          </a:xfrm>
          <a:prstGeom prst="rect">
            <a:avLst/>
          </a:prstGeom>
        </p:spPr>
      </p:pic>
      <p:sp>
        <p:nvSpPr>
          <p:cNvPr id="5" name="Sottotitolo 4">
            <a:extLst>
              <a:ext uri="{FF2B5EF4-FFF2-40B4-BE49-F238E27FC236}">
                <a16:creationId xmlns:a16="http://schemas.microsoft.com/office/drawing/2014/main" id="{F8D7643D-DB2D-13DB-EEDE-17EA8E98E44B}"/>
              </a:ext>
            </a:extLst>
          </p:cNvPr>
          <p:cNvSpPr>
            <a:spLocks noGrp="1"/>
          </p:cNvSpPr>
          <p:nvPr>
            <p:ph type="subTitle"/>
          </p:nvPr>
        </p:nvSpPr>
        <p:spPr>
          <a:xfrm>
            <a:off x="612843" y="1155565"/>
            <a:ext cx="8638161" cy="5702435"/>
          </a:xfrm>
        </p:spPr>
        <p:txBody>
          <a:bodyPr/>
          <a:lstStyle/>
          <a:p>
            <a:pPr marL="0" indent="0" algn="ctr">
              <a:lnSpc>
                <a:spcPct val="100000"/>
              </a:lnSpc>
              <a:spcBef>
                <a:spcPts val="0"/>
              </a:spcBef>
              <a:buNone/>
            </a:pPr>
            <a:endParaRPr lang="it-IT"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it-IT"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it-IT"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it-IT"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it-IT"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r>
              <a:rPr lang="it-IT" b="1" i="1" dirty="0">
                <a:solidFill>
                  <a:srgbClr val="0070C0"/>
                </a:solidFill>
                <a:latin typeface="Calibri" panose="020F0502020204030204" pitchFamily="34" charset="0"/>
                <a:cs typeface="Calibri" panose="020F0502020204030204" pitchFamily="34" charset="0"/>
              </a:rPr>
              <a:t>Grazie della cortese attenzione!</a:t>
            </a:r>
          </a:p>
          <a:p>
            <a:pPr marL="0" indent="0" algn="just">
              <a:lnSpc>
                <a:spcPct val="100000"/>
              </a:lnSpc>
              <a:spcBef>
                <a:spcPts val="0"/>
              </a:spcBef>
              <a:buNone/>
            </a:pPr>
            <a:endParaRPr lang="it-IT"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it-IT" sz="1800" b="1"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697908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0297468-85FA-4D4E-9D3C-2F24415B48C1}"/>
              </a:ext>
            </a:extLst>
          </p:cNvPr>
          <p:cNvGrpSpPr/>
          <p:nvPr/>
        </p:nvGrpSpPr>
        <p:grpSpPr>
          <a:xfrm>
            <a:off x="-6480" y="179279"/>
            <a:ext cx="12198240" cy="895437"/>
            <a:chOff x="-6480" y="179279"/>
            <a:chExt cx="12198240" cy="895437"/>
          </a:xfrm>
        </p:grpSpPr>
        <p:sp>
          <p:nvSpPr>
            <p:cNvPr id="209" name="CustomShape 2"/>
            <p:cNvSpPr/>
            <p:nvPr/>
          </p:nvSpPr>
          <p:spPr>
            <a:xfrm>
              <a:off x="-6480" y="179279"/>
              <a:ext cx="12198240" cy="895437"/>
            </a:xfrm>
            <a:prstGeom prst="rect">
              <a:avLst/>
            </a:prstGeom>
            <a:gradFill rotWithShape="0">
              <a:gsLst>
                <a:gs pos="48000">
                  <a:schemeClr val="bg1">
                    <a:lumMod val="22000"/>
                    <a:lumOff val="78000"/>
                  </a:schemeClr>
                </a:gs>
                <a:gs pos="74000">
                  <a:schemeClr val="bg2">
                    <a:alpha val="78000"/>
                  </a:schemeClr>
                </a:gs>
                <a:gs pos="100000">
                  <a:schemeClr val="accent1">
                    <a:alpha val="84000"/>
                    <a:lumMod val="77000"/>
                    <a:lumOff val="23000"/>
                  </a:schemeClr>
                </a:gs>
              </a:gsLst>
              <a:lin ang="0"/>
            </a:gradFill>
            <a:ln>
              <a:noFill/>
            </a:ln>
          </p:spPr>
          <p:style>
            <a:lnRef idx="2">
              <a:schemeClr val="accent1">
                <a:shade val="50000"/>
              </a:schemeClr>
            </a:lnRef>
            <a:fillRef idx="1">
              <a:schemeClr val="accent1"/>
            </a:fillRef>
            <a:effectRef idx="0">
              <a:schemeClr val="accent1"/>
            </a:effectRef>
            <a:fontRef idx="minor"/>
          </p:style>
        </p:sp>
        <p:pic>
          <p:nvPicPr>
            <p:cNvPr id="3" name="Immagine 2">
              <a:extLst>
                <a:ext uri="{FF2B5EF4-FFF2-40B4-BE49-F238E27FC236}">
                  <a16:creationId xmlns:a16="http://schemas.microsoft.com/office/drawing/2014/main" id="{1AA2DFD9-56B1-8140-A8E7-AC81C1485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39" y="262120"/>
              <a:ext cx="8711045" cy="720293"/>
            </a:xfrm>
            <a:prstGeom prst="rect">
              <a:avLst/>
            </a:prstGeom>
          </p:spPr>
        </p:pic>
      </p:grpSp>
      <p:pic>
        <p:nvPicPr>
          <p:cNvPr id="4" name="Immagine 3">
            <a:extLst>
              <a:ext uri="{FF2B5EF4-FFF2-40B4-BE49-F238E27FC236}">
                <a16:creationId xmlns:a16="http://schemas.microsoft.com/office/drawing/2014/main" id="{D39C4242-7EFB-D530-14EB-22818771D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7542" y="260128"/>
            <a:ext cx="521479" cy="362138"/>
          </a:xfrm>
          <a:prstGeom prst="rect">
            <a:avLst/>
          </a:prstGeom>
        </p:spPr>
      </p:pic>
      <p:sp>
        <p:nvSpPr>
          <p:cNvPr id="5" name="Sottotitolo 4">
            <a:extLst>
              <a:ext uri="{FF2B5EF4-FFF2-40B4-BE49-F238E27FC236}">
                <a16:creationId xmlns:a16="http://schemas.microsoft.com/office/drawing/2014/main" id="{F8D7643D-DB2D-13DB-EEDE-17EA8E98E44B}"/>
              </a:ext>
            </a:extLst>
          </p:cNvPr>
          <p:cNvSpPr>
            <a:spLocks noGrp="1"/>
          </p:cNvSpPr>
          <p:nvPr>
            <p:ph type="subTitle"/>
          </p:nvPr>
        </p:nvSpPr>
        <p:spPr>
          <a:xfrm>
            <a:off x="612843" y="1009570"/>
            <a:ext cx="8920263" cy="5586310"/>
          </a:xfrm>
        </p:spPr>
        <p:txBody>
          <a:bodyPr/>
          <a:lstStyle/>
          <a:p>
            <a:pPr marL="0" indent="0" algn="ctr">
              <a:lnSpc>
                <a:spcPct val="100000"/>
              </a:lnSpc>
              <a:spcBef>
                <a:spcPts val="0"/>
              </a:spcBef>
              <a:buNone/>
            </a:pPr>
            <a:endParaRPr lang="it-IT"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r>
              <a:rPr lang="it-IT" sz="2400" b="1" dirty="0" err="1">
                <a:solidFill>
                  <a:srgbClr val="0070C0"/>
                </a:solidFill>
                <a:latin typeface="Calibri" panose="020F0502020204030204" pitchFamily="34" charset="0"/>
                <a:cs typeface="Calibri" panose="020F0502020204030204" pitchFamily="34" charset="0"/>
              </a:rPr>
              <a:t>Partenaires</a:t>
            </a:r>
            <a:r>
              <a:rPr lang="it-IT" sz="2400" b="1" dirty="0">
                <a:solidFill>
                  <a:srgbClr val="0070C0"/>
                </a:solidFill>
                <a:latin typeface="Calibri" panose="020F0502020204030204" pitchFamily="34" charset="0"/>
                <a:cs typeface="Calibri" panose="020F0502020204030204" pitchFamily="34" charset="0"/>
              </a:rPr>
              <a:t> </a:t>
            </a:r>
            <a:r>
              <a:rPr lang="it-IT" sz="2400" b="1" dirty="0" err="1">
                <a:solidFill>
                  <a:srgbClr val="0070C0"/>
                </a:solidFill>
                <a:latin typeface="Calibri" panose="020F0502020204030204" pitchFamily="34" charset="0"/>
                <a:cs typeface="Calibri" panose="020F0502020204030204" pitchFamily="34" charset="0"/>
              </a:rPr>
              <a:t>impliqués</a:t>
            </a:r>
            <a:endParaRPr lang="it-IT" b="1" dirty="0">
              <a:solidFill>
                <a:srgbClr val="0070C0"/>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Dans la mise en œuvre de cette activité, le GAL </a:t>
            </a:r>
            <a:r>
              <a:rPr lang="fr-FR" sz="1800" b="1" dirty="0" err="1">
                <a:solidFill>
                  <a:schemeClr val="accent6">
                    <a:lumMod val="50000"/>
                  </a:schemeClr>
                </a:solidFill>
                <a:latin typeface="Calibri" panose="020F0502020204030204" pitchFamily="34" charset="0"/>
                <a:cs typeface="Calibri" panose="020F0502020204030204" pitchFamily="34" charset="0"/>
              </a:rPr>
              <a:t>Eloro</a:t>
            </a:r>
            <a:r>
              <a:rPr lang="fr-FR" sz="1800" b="1" dirty="0">
                <a:solidFill>
                  <a:schemeClr val="accent6">
                    <a:lumMod val="50000"/>
                  </a:schemeClr>
                </a:solidFill>
                <a:latin typeface="Calibri" panose="020F0502020204030204" pitchFamily="34" charset="0"/>
                <a:cs typeface="Calibri" panose="020F0502020204030204" pitchFamily="34" charset="0"/>
              </a:rPr>
              <a:t> a été appuyé en premier lieu par le GDAEBN, mais également par l'INAT, la DGPA et le </a:t>
            </a:r>
            <a:r>
              <a:rPr lang="fr-FR" sz="1800" b="1" dirty="0" err="1">
                <a:solidFill>
                  <a:schemeClr val="accent6">
                    <a:lumMod val="50000"/>
                  </a:schemeClr>
                </a:solidFill>
                <a:latin typeface="Calibri" panose="020F0502020204030204" pitchFamily="34" charset="0"/>
                <a:cs typeface="Calibri" panose="020F0502020204030204" pitchFamily="34" charset="0"/>
              </a:rPr>
              <a:t>GIVLait</a:t>
            </a:r>
            <a:r>
              <a:rPr lang="fr-FR" sz="1800" b="1" dirty="0">
                <a:solidFill>
                  <a:schemeClr val="accent6">
                    <a:lumMod val="50000"/>
                  </a:schemeClr>
                </a:solidFill>
                <a:latin typeface="Calibri" panose="020F0502020204030204" pitchFamily="34" charset="0"/>
                <a:cs typeface="Calibri" panose="020F0502020204030204" pitchFamily="34" charset="0"/>
              </a:rPr>
              <a:t>.</a:t>
            </a:r>
            <a:endParaRPr lang="it-IT" sz="1800" b="1" dirty="0">
              <a:solidFill>
                <a:schemeClr val="accent6">
                  <a:lumMod val="50000"/>
                </a:schemeClr>
              </a:solidFill>
              <a:latin typeface="Calibri" panose="020F0502020204030204" pitchFamily="34" charset="0"/>
              <a:cs typeface="Calibri" panose="020F0502020204030204" pitchFamily="34" charset="0"/>
            </a:endParaRPr>
          </a:p>
          <a:p>
            <a:pPr marL="0" indent="0">
              <a:lnSpc>
                <a:spcPct val="100000"/>
              </a:lnSpc>
              <a:spcBef>
                <a:spcPts val="0"/>
              </a:spcBef>
              <a:buNone/>
            </a:pPr>
            <a:endParaRPr lang="it-IT" sz="1800" b="1" dirty="0">
              <a:solidFill>
                <a:schemeClr val="accent6">
                  <a:lumMod val="50000"/>
                </a:schemeClr>
              </a:solidFill>
              <a:latin typeface="Calibri" panose="020F0502020204030204" pitchFamily="34" charset="0"/>
              <a:cs typeface="Calibri" panose="020F0502020204030204" pitchFamily="34" charset="0"/>
            </a:endParaRPr>
          </a:p>
          <a:p>
            <a:pPr marL="0" indent="0" algn="ctr">
              <a:lnSpc>
                <a:spcPct val="100000"/>
              </a:lnSpc>
              <a:spcBef>
                <a:spcPts val="0"/>
              </a:spcBef>
              <a:buNone/>
            </a:pPr>
            <a:r>
              <a:rPr lang="fr-FR" sz="2400" b="1" dirty="0">
                <a:solidFill>
                  <a:srgbClr val="0070C0"/>
                </a:solidFill>
                <a:latin typeface="Calibri" panose="020F0502020204030204" pitchFamily="34" charset="0"/>
                <a:cs typeface="Calibri" panose="020F0502020204030204" pitchFamily="34" charset="0"/>
              </a:rPr>
              <a:t>Identification des parties prenantes à impliquer</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La 1</a:t>
            </a:r>
            <a:r>
              <a:rPr lang="fr-FR" sz="1800" b="1" baseline="30000" dirty="0">
                <a:solidFill>
                  <a:schemeClr val="accent6">
                    <a:lumMod val="50000"/>
                  </a:schemeClr>
                </a:solidFill>
                <a:latin typeface="Calibri" panose="020F0502020204030204" pitchFamily="34" charset="0"/>
                <a:cs typeface="Calibri" panose="020F0502020204030204" pitchFamily="34" charset="0"/>
              </a:rPr>
              <a:t>ère</a:t>
            </a:r>
            <a:r>
              <a:rPr lang="fr-FR" sz="1800" b="1" dirty="0">
                <a:solidFill>
                  <a:schemeClr val="accent6">
                    <a:lumMod val="50000"/>
                  </a:schemeClr>
                </a:solidFill>
                <a:latin typeface="Calibri" panose="020F0502020204030204" pitchFamily="34" charset="0"/>
                <a:cs typeface="Calibri" panose="020F0502020204030204" pitchFamily="34" charset="0"/>
              </a:rPr>
              <a:t> phase est liée à l'identification de ceux qui sont les parties prenantes réelles, à savoir les acteurs qui doivent être impliqués et des problèmes se sont manifestés suite au retard accumulé et à l'allongement des activités préparatoires, c'est-à-dire l'identification des membres de la SMSA et la préparation de son statut par le GDAEBN.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L'idée originale du projet était la mise en place d'une SMSA composée de membres appartenant à tous les maillons de la filière NT pour que chacun se sente impliqué dans la revitalisation de la filière, mais la loi tunisienne interdit cette démarche.</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Par conséquent, il a été pensé de créer un Comité – </a:t>
            </a:r>
            <a:r>
              <a:rPr lang="fr-FR" sz="1800" b="1" dirty="0">
                <a:solidFill>
                  <a:srgbClr val="0070C0"/>
                </a:solidFill>
                <a:latin typeface="Calibri" panose="020F0502020204030204" pitchFamily="34" charset="0"/>
                <a:cs typeface="Calibri" panose="020F0502020204030204" pitchFamily="34" charset="0"/>
              </a:rPr>
              <a:t>Comité de Développement de la filière Noire de Thibar – CDF-NT</a:t>
            </a:r>
            <a:r>
              <a:rPr lang="fr-FR" sz="1800" b="1" dirty="0">
                <a:solidFill>
                  <a:schemeClr val="accent6">
                    <a:lumMod val="50000"/>
                  </a:schemeClr>
                </a:solidFill>
                <a:latin typeface="Calibri" panose="020F0502020204030204" pitchFamily="34" charset="0"/>
                <a:cs typeface="Calibri" panose="020F0502020204030204" pitchFamily="34" charset="0"/>
              </a:rPr>
              <a:t>, même, peut-être, coordonné par la SMSA, associant à chaque décision l'ensemble des représentants des différents maillons.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Le rôle du GAL </a:t>
            </a:r>
            <a:r>
              <a:rPr lang="fr-FR" sz="1800" b="1" dirty="0" err="1">
                <a:solidFill>
                  <a:schemeClr val="accent6">
                    <a:lumMod val="50000"/>
                  </a:schemeClr>
                </a:solidFill>
                <a:latin typeface="Calibri" panose="020F0502020204030204" pitchFamily="34" charset="0"/>
                <a:cs typeface="Calibri" panose="020F0502020204030204" pitchFamily="34" charset="0"/>
              </a:rPr>
              <a:t>Eloro</a:t>
            </a:r>
            <a:r>
              <a:rPr lang="fr-FR" sz="1800" b="1" dirty="0">
                <a:solidFill>
                  <a:schemeClr val="accent6">
                    <a:lumMod val="50000"/>
                  </a:schemeClr>
                </a:solidFill>
                <a:latin typeface="Calibri" panose="020F0502020204030204" pitchFamily="34" charset="0"/>
                <a:cs typeface="Calibri" panose="020F0502020204030204" pitchFamily="34" charset="0"/>
              </a:rPr>
              <a:t> est d'accompagner ce processus de valorisation et structuration de toute la filière, c'est-à-dire avec la participation de tous ses maillons.</a:t>
            </a:r>
            <a:endParaRPr lang="it-IT"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it-IT" sz="1800" b="1"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966695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0297468-85FA-4D4E-9D3C-2F24415B48C1}"/>
              </a:ext>
            </a:extLst>
          </p:cNvPr>
          <p:cNvGrpSpPr/>
          <p:nvPr/>
        </p:nvGrpSpPr>
        <p:grpSpPr>
          <a:xfrm>
            <a:off x="-6480" y="179279"/>
            <a:ext cx="12198240" cy="895437"/>
            <a:chOff x="-6480" y="179279"/>
            <a:chExt cx="12198240" cy="895437"/>
          </a:xfrm>
        </p:grpSpPr>
        <p:sp>
          <p:nvSpPr>
            <p:cNvPr id="209" name="CustomShape 2"/>
            <p:cNvSpPr/>
            <p:nvPr/>
          </p:nvSpPr>
          <p:spPr>
            <a:xfrm>
              <a:off x="-6480" y="179279"/>
              <a:ext cx="12198240" cy="895437"/>
            </a:xfrm>
            <a:prstGeom prst="rect">
              <a:avLst/>
            </a:prstGeom>
            <a:gradFill rotWithShape="0">
              <a:gsLst>
                <a:gs pos="48000">
                  <a:schemeClr val="bg1">
                    <a:lumMod val="22000"/>
                    <a:lumOff val="78000"/>
                  </a:schemeClr>
                </a:gs>
                <a:gs pos="74000">
                  <a:schemeClr val="bg2">
                    <a:alpha val="78000"/>
                  </a:schemeClr>
                </a:gs>
                <a:gs pos="100000">
                  <a:schemeClr val="accent1">
                    <a:alpha val="84000"/>
                    <a:lumMod val="77000"/>
                    <a:lumOff val="23000"/>
                  </a:schemeClr>
                </a:gs>
              </a:gsLst>
              <a:lin ang="0"/>
            </a:gradFill>
            <a:ln>
              <a:noFill/>
            </a:ln>
          </p:spPr>
          <p:style>
            <a:lnRef idx="2">
              <a:schemeClr val="accent1">
                <a:shade val="50000"/>
              </a:schemeClr>
            </a:lnRef>
            <a:fillRef idx="1">
              <a:schemeClr val="accent1"/>
            </a:fillRef>
            <a:effectRef idx="0">
              <a:schemeClr val="accent1"/>
            </a:effectRef>
            <a:fontRef idx="minor"/>
          </p:style>
        </p:sp>
        <p:pic>
          <p:nvPicPr>
            <p:cNvPr id="3" name="Immagine 2">
              <a:extLst>
                <a:ext uri="{FF2B5EF4-FFF2-40B4-BE49-F238E27FC236}">
                  <a16:creationId xmlns:a16="http://schemas.microsoft.com/office/drawing/2014/main" id="{1AA2DFD9-56B1-8140-A8E7-AC81C1485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39" y="262120"/>
              <a:ext cx="8711045" cy="720293"/>
            </a:xfrm>
            <a:prstGeom prst="rect">
              <a:avLst/>
            </a:prstGeom>
          </p:spPr>
        </p:pic>
      </p:grpSp>
      <p:pic>
        <p:nvPicPr>
          <p:cNvPr id="4" name="Immagine 3">
            <a:extLst>
              <a:ext uri="{FF2B5EF4-FFF2-40B4-BE49-F238E27FC236}">
                <a16:creationId xmlns:a16="http://schemas.microsoft.com/office/drawing/2014/main" id="{D39C4242-7EFB-D530-14EB-22818771D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7542" y="260128"/>
            <a:ext cx="521479" cy="362138"/>
          </a:xfrm>
          <a:prstGeom prst="rect">
            <a:avLst/>
          </a:prstGeom>
        </p:spPr>
      </p:pic>
      <p:sp>
        <p:nvSpPr>
          <p:cNvPr id="5" name="Sottotitolo 4">
            <a:extLst>
              <a:ext uri="{FF2B5EF4-FFF2-40B4-BE49-F238E27FC236}">
                <a16:creationId xmlns:a16="http://schemas.microsoft.com/office/drawing/2014/main" id="{F8D7643D-DB2D-13DB-EEDE-17EA8E98E44B}"/>
              </a:ext>
            </a:extLst>
          </p:cNvPr>
          <p:cNvSpPr>
            <a:spLocks noGrp="1"/>
          </p:cNvSpPr>
          <p:nvPr>
            <p:ph type="subTitle"/>
          </p:nvPr>
        </p:nvSpPr>
        <p:spPr>
          <a:xfrm>
            <a:off x="320139" y="1009569"/>
            <a:ext cx="9796627" cy="5669151"/>
          </a:xfrm>
        </p:spPr>
        <p:txBody>
          <a:bodyPr/>
          <a:lstStyle/>
          <a:p>
            <a:pPr marL="0" indent="0" algn="ctr">
              <a:lnSpc>
                <a:spcPct val="100000"/>
              </a:lnSpc>
              <a:spcBef>
                <a:spcPts val="0"/>
              </a:spcBef>
              <a:buNone/>
            </a:pPr>
            <a:endParaRPr lang="it-IT"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r>
              <a:rPr lang="fr-FR" sz="2400" b="1" dirty="0">
                <a:solidFill>
                  <a:srgbClr val="0070C0"/>
                </a:solidFill>
                <a:latin typeface="Calibri" panose="020F0502020204030204" pitchFamily="34" charset="0"/>
                <a:cs typeface="Calibri" panose="020F0502020204030204" pitchFamily="34" charset="0"/>
              </a:rPr>
              <a:t>Contexte et Approche </a:t>
            </a:r>
          </a:p>
          <a:p>
            <a:pPr marL="0" indent="0" algn="just">
              <a:lnSpc>
                <a:spcPct val="100000"/>
              </a:lnSpc>
              <a:spcBef>
                <a:spcPts val="0"/>
              </a:spcBef>
              <a:buNone/>
            </a:pPr>
            <a:endParaRPr lang="fr-FR" sz="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Le GAL </a:t>
            </a:r>
            <a:r>
              <a:rPr lang="fr-FR" sz="1800" b="1" dirty="0" err="1">
                <a:solidFill>
                  <a:schemeClr val="accent6">
                    <a:lumMod val="50000"/>
                  </a:schemeClr>
                </a:solidFill>
                <a:latin typeface="Calibri" panose="020F0502020204030204" pitchFamily="34" charset="0"/>
                <a:cs typeface="Calibri" panose="020F0502020204030204" pitchFamily="34" charset="0"/>
              </a:rPr>
              <a:t>Eloro</a:t>
            </a:r>
            <a:r>
              <a:rPr lang="fr-FR" sz="1800" b="1" dirty="0">
                <a:solidFill>
                  <a:schemeClr val="accent6">
                    <a:lumMod val="50000"/>
                  </a:schemeClr>
                </a:solidFill>
                <a:latin typeface="Calibri" panose="020F0502020204030204" pitchFamily="34" charset="0"/>
                <a:cs typeface="Calibri" panose="020F0502020204030204" pitchFamily="34" charset="0"/>
              </a:rPr>
              <a:t> a toujours œuvré dans le domaine du développement rural intégré et participatif: un </a:t>
            </a:r>
            <a:r>
              <a:rPr lang="fr-FR" sz="1800" b="1" u="sng" dirty="0">
                <a:solidFill>
                  <a:schemeClr val="accent6">
                    <a:lumMod val="50000"/>
                  </a:schemeClr>
                </a:solidFill>
                <a:latin typeface="Calibri" panose="020F0502020204030204" pitchFamily="34" charset="0"/>
                <a:cs typeface="Calibri" panose="020F0502020204030204" pitchFamily="34" charset="0"/>
              </a:rPr>
              <a:t>contexte multisectoriel</a:t>
            </a:r>
            <a:r>
              <a:rPr lang="fr-FR" sz="1800" b="1" dirty="0">
                <a:solidFill>
                  <a:schemeClr val="accent6">
                    <a:lumMod val="50000"/>
                  </a:schemeClr>
                </a:solidFill>
                <a:latin typeface="Calibri" panose="020F0502020204030204" pitchFamily="34" charset="0"/>
                <a:cs typeface="Calibri" panose="020F0502020204030204" pitchFamily="34" charset="0"/>
              </a:rPr>
              <a:t> - approche intégrée de tous les secteurs voués du territoire impliqué</a:t>
            </a:r>
          </a:p>
          <a:p>
            <a:pPr marL="0" indent="0" algn="just">
              <a:lnSpc>
                <a:spcPct val="100000"/>
              </a:lnSpc>
              <a:spcBef>
                <a:spcPts val="0"/>
              </a:spcBef>
              <a:buNone/>
            </a:pPr>
            <a:r>
              <a:rPr lang="fr-FR" sz="1800" b="1" u="sng" dirty="0">
                <a:solidFill>
                  <a:schemeClr val="accent6">
                    <a:lumMod val="50000"/>
                  </a:schemeClr>
                </a:solidFill>
                <a:latin typeface="Calibri" panose="020F0502020204030204" pitchFamily="34" charset="0"/>
                <a:cs typeface="Calibri" panose="020F0502020204030204" pitchFamily="34" charset="0"/>
              </a:rPr>
              <a:t>contexte multi-acteurs</a:t>
            </a:r>
            <a:r>
              <a:rPr lang="fr-FR" sz="1800" b="1" dirty="0">
                <a:solidFill>
                  <a:schemeClr val="accent6">
                    <a:lumMod val="50000"/>
                  </a:schemeClr>
                </a:solidFill>
                <a:latin typeface="Calibri" panose="020F0502020204030204" pitchFamily="34" charset="0"/>
                <a:cs typeface="Calibri" panose="020F0502020204030204" pitchFamily="34" charset="0"/>
              </a:rPr>
              <a:t>, - approche de la « </a:t>
            </a:r>
            <a:r>
              <a:rPr lang="fr-FR" sz="1800" b="1" dirty="0">
                <a:solidFill>
                  <a:srgbClr val="FFC000"/>
                </a:solidFill>
                <a:latin typeface="Calibri" panose="020F0502020204030204" pitchFamily="34" charset="0"/>
                <a:cs typeface="Calibri" panose="020F0502020204030204" pitchFamily="34" charset="0"/>
              </a:rPr>
              <a:t>quintuple hélice </a:t>
            </a:r>
            <a:r>
              <a:rPr lang="fr-FR" sz="1800" b="1" dirty="0">
                <a:solidFill>
                  <a:schemeClr val="accent6">
                    <a:lumMod val="50000"/>
                  </a:schemeClr>
                </a:solidFill>
                <a:latin typeface="Calibri" panose="020F0502020204030204" pitchFamily="34" charset="0"/>
                <a:cs typeface="Calibri" panose="020F0502020204030204" pitchFamily="34" charset="0"/>
              </a:rPr>
              <a:t>», qui voit la participation chorale des représentants de la sphère publique (institutions), de la sphère privée (entreprises, institutions financières et associations professionnelles), de la sphère cognitive (écoles, universités, centres de recherche et de formation), celle relative à la société civile organisée (fondations et associations locales) celle relative à la société civile non organisée (militants, </a:t>
            </a:r>
            <a:r>
              <a:rPr lang="fr-FR" sz="1800" b="1" i="1" dirty="0">
                <a:solidFill>
                  <a:schemeClr val="accent6">
                    <a:lumMod val="50000"/>
                  </a:schemeClr>
                </a:solidFill>
                <a:latin typeface="Calibri" panose="020F0502020204030204" pitchFamily="34" charset="0"/>
                <a:cs typeface="Calibri" panose="020F0502020204030204" pitchFamily="34" charset="0"/>
              </a:rPr>
              <a:t>influenceurs</a:t>
            </a:r>
            <a:r>
              <a:rPr lang="fr-FR" sz="1800" b="1" dirty="0">
                <a:solidFill>
                  <a:schemeClr val="accent6">
                    <a:lumMod val="50000"/>
                  </a:schemeClr>
                </a:solidFill>
                <a:latin typeface="Calibri" panose="020F0502020204030204" pitchFamily="34" charset="0"/>
                <a:cs typeface="Calibri" panose="020F0502020204030204" pitchFamily="34" charset="0"/>
              </a:rPr>
              <a:t>, personnes ressources non organisées en groupements d'intérêt et n'appartenant pas à des associations locales).</a:t>
            </a:r>
            <a:endParaRPr lang="it-IT"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Dans cette activité de projet le contexte est différent, car concerne </a:t>
            </a:r>
            <a:r>
              <a:rPr lang="fr-FR" sz="1800" b="1" u="sng" dirty="0">
                <a:solidFill>
                  <a:schemeClr val="accent6">
                    <a:lumMod val="50000"/>
                  </a:schemeClr>
                </a:solidFill>
                <a:latin typeface="Calibri" panose="020F0502020204030204" pitchFamily="34" charset="0"/>
                <a:cs typeface="Calibri" panose="020F0502020204030204" pitchFamily="34" charset="0"/>
              </a:rPr>
              <a:t>un seule secteur</a:t>
            </a:r>
            <a:r>
              <a:rPr lang="fr-FR" sz="1800" b="1" dirty="0">
                <a:solidFill>
                  <a:schemeClr val="accent6">
                    <a:lumMod val="50000"/>
                  </a:schemeClr>
                </a:solidFill>
                <a:latin typeface="Calibri" panose="020F0502020204030204" pitchFamily="34" charset="0"/>
                <a:cs typeface="Calibri" panose="020F0502020204030204" pitchFamily="34" charset="0"/>
              </a:rPr>
              <a:t> axé sur la race </a:t>
            </a:r>
            <a:r>
              <a:rPr lang="fr-FR" sz="1800" b="1" i="1" dirty="0">
                <a:solidFill>
                  <a:schemeClr val="accent6">
                    <a:lumMod val="50000"/>
                  </a:schemeClr>
                </a:solidFill>
                <a:latin typeface="Calibri" panose="020F0502020204030204" pitchFamily="34" charset="0"/>
                <a:cs typeface="Calibri" panose="020F0502020204030204" pitchFamily="34" charset="0"/>
              </a:rPr>
              <a:t>Noire de Thibar</a:t>
            </a:r>
            <a:r>
              <a:rPr lang="fr-FR" sz="1800" b="1" dirty="0">
                <a:solidFill>
                  <a:schemeClr val="accent6">
                    <a:lumMod val="50000"/>
                  </a:schemeClr>
                </a:solidFill>
                <a:latin typeface="Calibri" panose="020F0502020204030204" pitchFamily="34" charset="0"/>
                <a:cs typeface="Calibri" panose="020F0502020204030204" pitchFamily="34" charset="0"/>
              </a:rPr>
              <a:t>, et la mise en place d’un processus participatif dont les acteurs n’étaient pas représentants des différents domaines de la quintuple hélice, mais plutôt des neuf maillons de la filière NT ( </a:t>
            </a:r>
            <a:r>
              <a:rPr lang="fr-FR" sz="1800" b="1" dirty="0">
                <a:solidFill>
                  <a:srgbClr val="FFC000"/>
                </a:solidFill>
                <a:latin typeface="Calibri" panose="020F0502020204030204" pitchFamily="34" charset="0"/>
                <a:cs typeface="Calibri" panose="020F0502020204030204" pitchFamily="34" charset="0"/>
              </a:rPr>
              <a:t>approche de Filière </a:t>
            </a:r>
            <a:r>
              <a:rPr lang="fr-FR" sz="1800" b="1" dirty="0">
                <a:solidFill>
                  <a:schemeClr val="accent6">
                    <a:lumMod val="50000"/>
                  </a:schemeClr>
                </a:solidFill>
                <a:latin typeface="Calibri" panose="020F0502020204030204" pitchFamily="34" charset="0"/>
                <a:cs typeface="Calibri" panose="020F0502020204030204" pitchFamily="34" charset="0"/>
              </a:rPr>
              <a:t>), à voir :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1. Entreprises semencières ; 2. Producteurs de fourrage ; 3. Éleveurs ; 4. Transporteurs ; 5. Opérateurs Abattage / Transformation ; 6. Opérateurs Entrepôts de stockage ; 7. Sociétés de distribution ; 8. Consommateurs / Utilisateurs ; 9. Maillon Transversal : Marketing / Commercialisation. </a:t>
            </a: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Ce type de méthode se caractérise comme expérience pilote pour l’entier territoire tunisien.</a:t>
            </a:r>
          </a:p>
          <a:p>
            <a:pPr marL="0" indent="0" algn="just">
              <a:lnSpc>
                <a:spcPct val="100000"/>
              </a:lnSpc>
              <a:spcBef>
                <a:spcPts val="0"/>
              </a:spcBef>
              <a:buNone/>
            </a:pPr>
            <a:endParaRPr lang="it-IT" sz="1800" b="1"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398044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0297468-85FA-4D4E-9D3C-2F24415B48C1}"/>
              </a:ext>
            </a:extLst>
          </p:cNvPr>
          <p:cNvGrpSpPr/>
          <p:nvPr/>
        </p:nvGrpSpPr>
        <p:grpSpPr>
          <a:xfrm>
            <a:off x="-6480" y="179279"/>
            <a:ext cx="12198240" cy="895437"/>
            <a:chOff x="-6480" y="179279"/>
            <a:chExt cx="12198240" cy="895437"/>
          </a:xfrm>
        </p:grpSpPr>
        <p:sp>
          <p:nvSpPr>
            <p:cNvPr id="209" name="CustomShape 2"/>
            <p:cNvSpPr/>
            <p:nvPr/>
          </p:nvSpPr>
          <p:spPr>
            <a:xfrm>
              <a:off x="-6480" y="179279"/>
              <a:ext cx="12198240" cy="895437"/>
            </a:xfrm>
            <a:prstGeom prst="rect">
              <a:avLst/>
            </a:prstGeom>
            <a:gradFill rotWithShape="0">
              <a:gsLst>
                <a:gs pos="48000">
                  <a:schemeClr val="bg1">
                    <a:lumMod val="22000"/>
                    <a:lumOff val="78000"/>
                  </a:schemeClr>
                </a:gs>
                <a:gs pos="74000">
                  <a:schemeClr val="bg2">
                    <a:alpha val="78000"/>
                  </a:schemeClr>
                </a:gs>
                <a:gs pos="100000">
                  <a:schemeClr val="accent1">
                    <a:alpha val="84000"/>
                    <a:lumMod val="77000"/>
                    <a:lumOff val="23000"/>
                  </a:schemeClr>
                </a:gs>
              </a:gsLst>
              <a:lin ang="0"/>
            </a:gradFill>
            <a:ln>
              <a:noFill/>
            </a:ln>
          </p:spPr>
          <p:style>
            <a:lnRef idx="2">
              <a:schemeClr val="accent1">
                <a:shade val="50000"/>
              </a:schemeClr>
            </a:lnRef>
            <a:fillRef idx="1">
              <a:schemeClr val="accent1"/>
            </a:fillRef>
            <a:effectRef idx="0">
              <a:schemeClr val="accent1"/>
            </a:effectRef>
            <a:fontRef idx="minor"/>
          </p:style>
        </p:sp>
        <p:pic>
          <p:nvPicPr>
            <p:cNvPr id="3" name="Immagine 2">
              <a:extLst>
                <a:ext uri="{FF2B5EF4-FFF2-40B4-BE49-F238E27FC236}">
                  <a16:creationId xmlns:a16="http://schemas.microsoft.com/office/drawing/2014/main" id="{1AA2DFD9-56B1-8140-A8E7-AC81C1485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39" y="262120"/>
              <a:ext cx="8711045" cy="720293"/>
            </a:xfrm>
            <a:prstGeom prst="rect">
              <a:avLst/>
            </a:prstGeom>
          </p:spPr>
        </p:pic>
      </p:grpSp>
      <p:pic>
        <p:nvPicPr>
          <p:cNvPr id="4" name="Immagine 3">
            <a:extLst>
              <a:ext uri="{FF2B5EF4-FFF2-40B4-BE49-F238E27FC236}">
                <a16:creationId xmlns:a16="http://schemas.microsoft.com/office/drawing/2014/main" id="{D39C4242-7EFB-D530-14EB-22818771D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7542" y="260128"/>
            <a:ext cx="521479" cy="362138"/>
          </a:xfrm>
          <a:prstGeom prst="rect">
            <a:avLst/>
          </a:prstGeom>
        </p:spPr>
      </p:pic>
      <p:sp>
        <p:nvSpPr>
          <p:cNvPr id="5" name="Sottotitolo 4">
            <a:extLst>
              <a:ext uri="{FF2B5EF4-FFF2-40B4-BE49-F238E27FC236}">
                <a16:creationId xmlns:a16="http://schemas.microsoft.com/office/drawing/2014/main" id="{F8D7643D-DB2D-13DB-EEDE-17EA8E98E44B}"/>
              </a:ext>
            </a:extLst>
          </p:cNvPr>
          <p:cNvSpPr>
            <a:spLocks noGrp="1"/>
          </p:cNvSpPr>
          <p:nvPr>
            <p:ph type="subTitle"/>
          </p:nvPr>
        </p:nvSpPr>
        <p:spPr>
          <a:xfrm>
            <a:off x="213136" y="1188849"/>
            <a:ext cx="9465886" cy="5669151"/>
          </a:xfrm>
        </p:spPr>
        <p:txBody>
          <a:bodyPr/>
          <a:lstStyle/>
          <a:p>
            <a:pPr marL="0" indent="0" algn="ctr">
              <a:lnSpc>
                <a:spcPct val="100000"/>
              </a:lnSpc>
              <a:spcBef>
                <a:spcPts val="0"/>
              </a:spcBef>
              <a:buNone/>
            </a:pPr>
            <a:endParaRPr lang="it-IT"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r>
              <a:rPr lang="fr-FR" sz="2400" b="1" dirty="0">
                <a:solidFill>
                  <a:srgbClr val="0070C0"/>
                </a:solidFill>
                <a:latin typeface="Calibri" panose="020F0502020204030204" pitchFamily="34" charset="0"/>
                <a:cs typeface="Calibri" panose="020F0502020204030204" pitchFamily="34" charset="0"/>
              </a:rPr>
              <a:t>Début du chemin participatif </a:t>
            </a:r>
          </a:p>
          <a:p>
            <a:pPr marL="0" indent="0" algn="just">
              <a:lnSpc>
                <a:spcPct val="100000"/>
              </a:lnSpc>
              <a:spcBef>
                <a:spcPts val="0"/>
              </a:spcBef>
              <a:buNone/>
            </a:pPr>
            <a:endParaRPr lang="fr-FR" sz="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La </a:t>
            </a:r>
            <a:r>
              <a:rPr lang="fr-FR" sz="1800" b="1" u="sng" dirty="0">
                <a:solidFill>
                  <a:schemeClr val="accent6">
                    <a:lumMod val="50000"/>
                  </a:schemeClr>
                </a:solidFill>
                <a:latin typeface="Calibri" panose="020F0502020204030204" pitchFamily="34" charset="0"/>
                <a:cs typeface="Calibri" panose="020F0502020204030204" pitchFamily="34" charset="0"/>
              </a:rPr>
              <a:t>1</a:t>
            </a:r>
            <a:r>
              <a:rPr lang="fr-FR" sz="1800" b="1" u="sng" baseline="30000" dirty="0">
                <a:solidFill>
                  <a:schemeClr val="accent6">
                    <a:lumMod val="50000"/>
                  </a:schemeClr>
                </a:solidFill>
                <a:latin typeface="Calibri" panose="020F0502020204030204" pitchFamily="34" charset="0"/>
                <a:cs typeface="Calibri" panose="020F0502020204030204" pitchFamily="34" charset="0"/>
              </a:rPr>
              <a:t>er</a:t>
            </a:r>
            <a:r>
              <a:rPr lang="fr-FR" sz="1800" b="1" u="sng" dirty="0">
                <a:solidFill>
                  <a:schemeClr val="accent6">
                    <a:lumMod val="50000"/>
                  </a:schemeClr>
                </a:solidFill>
                <a:latin typeface="Calibri" panose="020F0502020204030204" pitchFamily="34" charset="0"/>
                <a:cs typeface="Calibri" panose="020F0502020204030204" pitchFamily="34" charset="0"/>
              </a:rPr>
              <a:t> mission en Tunisie, en juillet 2022, marque le véritable début du parcours participatif</a:t>
            </a:r>
            <a:r>
              <a:rPr lang="fr-FR" sz="1800" b="1" dirty="0">
                <a:solidFill>
                  <a:schemeClr val="accent6">
                    <a:lumMod val="50000"/>
                  </a:schemeClr>
                </a:solidFill>
                <a:latin typeface="Calibri" panose="020F0502020204030204" pitchFamily="34" charset="0"/>
                <a:cs typeface="Calibri" panose="020F0502020204030204" pitchFamily="34" charset="0"/>
              </a:rPr>
              <a:t>, au cours duquel, le GAL </a:t>
            </a:r>
            <a:r>
              <a:rPr lang="fr-FR" sz="1800" b="1" dirty="0" err="1">
                <a:solidFill>
                  <a:schemeClr val="accent6">
                    <a:lumMod val="50000"/>
                  </a:schemeClr>
                </a:solidFill>
                <a:latin typeface="Calibri" panose="020F0502020204030204" pitchFamily="34" charset="0"/>
                <a:cs typeface="Calibri" panose="020F0502020204030204" pitchFamily="34" charset="0"/>
              </a:rPr>
              <a:t>Eloro</a:t>
            </a:r>
            <a:r>
              <a:rPr lang="fr-FR" sz="1800" b="1" dirty="0">
                <a:solidFill>
                  <a:schemeClr val="accent6">
                    <a:lumMod val="50000"/>
                  </a:schemeClr>
                </a:solidFill>
                <a:latin typeface="Calibri" panose="020F0502020204030204" pitchFamily="34" charset="0"/>
                <a:cs typeface="Calibri" panose="020F0502020204030204" pitchFamily="34" charset="0"/>
              </a:rPr>
              <a:t> va aider la création d’un PDLP de la filière Noire de Thibar (NT) comme outil pour lancer et faire connaître cette filière, pas encore été créée et qui doit contenir tous ses maillons, qui sont les protagonistes de ce chemin, qui connaissent les besoins et décident les actions à mettre en place, les financements nécessaires, les paramètres à adopter pour mesurer les résultats, les outputs.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La tâche du GAL </a:t>
            </a:r>
            <a:r>
              <a:rPr lang="fr-FR" sz="1800" b="1" dirty="0" err="1">
                <a:solidFill>
                  <a:schemeClr val="accent6">
                    <a:lumMod val="50000"/>
                  </a:schemeClr>
                </a:solidFill>
                <a:latin typeface="Calibri" panose="020F0502020204030204" pitchFamily="34" charset="0"/>
                <a:cs typeface="Calibri" panose="020F0502020204030204" pitchFamily="34" charset="0"/>
              </a:rPr>
              <a:t>Eloro</a:t>
            </a:r>
            <a:r>
              <a:rPr lang="fr-FR" sz="1800" b="1" dirty="0">
                <a:solidFill>
                  <a:schemeClr val="accent6">
                    <a:lumMod val="50000"/>
                  </a:schemeClr>
                </a:solidFill>
                <a:latin typeface="Calibri" panose="020F0502020204030204" pitchFamily="34" charset="0"/>
                <a:cs typeface="Calibri" panose="020F0502020204030204" pitchFamily="34" charset="0"/>
              </a:rPr>
              <a:t> est de les aider à mettre en place ce PDLP et aussi l'activité de plaidoyer, cruciale pour assurer la poursuite des activités même après la conclusion du projet, à l’aide de deux méthodologies participatives, qui se sont révélés, à partir de l’expérience du GAL </a:t>
            </a:r>
            <a:r>
              <a:rPr lang="fr-FR" sz="1800" b="1" dirty="0" err="1">
                <a:solidFill>
                  <a:schemeClr val="accent6">
                    <a:lumMod val="50000"/>
                  </a:schemeClr>
                </a:solidFill>
                <a:latin typeface="Calibri" panose="020F0502020204030204" pitchFamily="34" charset="0"/>
                <a:cs typeface="Calibri" panose="020F0502020204030204" pitchFamily="34" charset="0"/>
              </a:rPr>
              <a:t>Eloro</a:t>
            </a:r>
            <a:r>
              <a:rPr lang="fr-FR" sz="1800" b="1" dirty="0">
                <a:solidFill>
                  <a:schemeClr val="accent6">
                    <a:lumMod val="50000"/>
                  </a:schemeClr>
                </a:solidFill>
                <a:latin typeface="Calibri" panose="020F0502020204030204" pitchFamily="34" charset="0"/>
                <a:cs typeface="Calibri" panose="020F0502020204030204" pitchFamily="34" charset="0"/>
              </a:rPr>
              <a:t>, particulièrement efficaces :</a:t>
            </a: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342900" indent="-342900" algn="just">
              <a:lnSpc>
                <a:spcPct val="100000"/>
              </a:lnSpc>
              <a:spcBef>
                <a:spcPts val="0"/>
              </a:spcBef>
              <a:buAutoNum type="arabicParenR"/>
            </a:pPr>
            <a:r>
              <a:rPr lang="fr-FR" sz="1800" b="1" dirty="0">
                <a:solidFill>
                  <a:schemeClr val="accent6">
                    <a:lumMod val="50000"/>
                  </a:schemeClr>
                </a:solidFill>
                <a:latin typeface="Calibri" panose="020F0502020204030204" pitchFamily="34" charset="0"/>
                <a:cs typeface="Calibri" panose="020F0502020204030204" pitchFamily="34" charset="0"/>
              </a:rPr>
              <a:t>La dynamique de la </a:t>
            </a:r>
            <a:r>
              <a:rPr lang="fr-FR" sz="1800" b="1" i="1" dirty="0">
                <a:solidFill>
                  <a:srgbClr val="FFC000"/>
                </a:solidFill>
                <a:latin typeface="Calibri" panose="020F0502020204030204" pitchFamily="34" charset="0"/>
                <a:cs typeface="Calibri" panose="020F0502020204030204" pitchFamily="34" charset="0"/>
              </a:rPr>
              <a:t>pelote de laine</a:t>
            </a:r>
          </a:p>
          <a:p>
            <a:pPr marL="342900" indent="-342900" algn="just">
              <a:lnSpc>
                <a:spcPct val="100000"/>
              </a:lnSpc>
              <a:spcBef>
                <a:spcPts val="0"/>
              </a:spcBef>
              <a:buAutoNum type="arabicParenR"/>
            </a:pPr>
            <a:r>
              <a:rPr lang="fr-FR" sz="1800" b="1" dirty="0">
                <a:solidFill>
                  <a:schemeClr val="accent6">
                    <a:lumMod val="50000"/>
                  </a:schemeClr>
                </a:solidFill>
                <a:latin typeface="Calibri" panose="020F0502020204030204" pitchFamily="34" charset="0"/>
                <a:cs typeface="Calibri" panose="020F0502020204030204" pitchFamily="34" charset="0"/>
              </a:rPr>
              <a:t>La pratique participative de l’</a:t>
            </a:r>
            <a:r>
              <a:rPr lang="fr-FR" sz="1800" b="1" i="1" dirty="0" err="1">
                <a:solidFill>
                  <a:srgbClr val="FFC000"/>
                </a:solidFill>
                <a:latin typeface="Calibri" panose="020F0502020204030204" pitchFamily="34" charset="0"/>
                <a:cs typeface="Calibri" panose="020F0502020204030204" pitchFamily="34" charset="0"/>
              </a:rPr>
              <a:t>EuroTunisian</a:t>
            </a:r>
            <a:r>
              <a:rPr lang="fr-FR" sz="1800" b="1" i="1" dirty="0">
                <a:solidFill>
                  <a:srgbClr val="FFC000"/>
                </a:solidFill>
                <a:latin typeface="Calibri" panose="020F0502020204030204" pitchFamily="34" charset="0"/>
                <a:cs typeface="Calibri" panose="020F0502020204030204" pitchFamily="34" charset="0"/>
              </a:rPr>
              <a:t> Café</a:t>
            </a: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it-IT" sz="1800" b="1"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171694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0297468-85FA-4D4E-9D3C-2F24415B48C1}"/>
              </a:ext>
            </a:extLst>
          </p:cNvPr>
          <p:cNvGrpSpPr/>
          <p:nvPr/>
        </p:nvGrpSpPr>
        <p:grpSpPr>
          <a:xfrm>
            <a:off x="-6480" y="179279"/>
            <a:ext cx="12198240" cy="895437"/>
            <a:chOff x="-6480" y="179279"/>
            <a:chExt cx="12198240" cy="895437"/>
          </a:xfrm>
        </p:grpSpPr>
        <p:sp>
          <p:nvSpPr>
            <p:cNvPr id="209" name="CustomShape 2"/>
            <p:cNvSpPr/>
            <p:nvPr/>
          </p:nvSpPr>
          <p:spPr>
            <a:xfrm>
              <a:off x="-6480" y="179279"/>
              <a:ext cx="12198240" cy="895437"/>
            </a:xfrm>
            <a:prstGeom prst="rect">
              <a:avLst/>
            </a:prstGeom>
            <a:gradFill rotWithShape="0">
              <a:gsLst>
                <a:gs pos="48000">
                  <a:schemeClr val="bg1">
                    <a:lumMod val="22000"/>
                    <a:lumOff val="78000"/>
                  </a:schemeClr>
                </a:gs>
                <a:gs pos="74000">
                  <a:schemeClr val="bg2">
                    <a:alpha val="78000"/>
                  </a:schemeClr>
                </a:gs>
                <a:gs pos="100000">
                  <a:schemeClr val="accent1">
                    <a:alpha val="84000"/>
                    <a:lumMod val="77000"/>
                    <a:lumOff val="23000"/>
                  </a:schemeClr>
                </a:gs>
              </a:gsLst>
              <a:lin ang="0"/>
            </a:gradFill>
            <a:ln>
              <a:noFill/>
            </a:ln>
          </p:spPr>
          <p:style>
            <a:lnRef idx="2">
              <a:schemeClr val="accent1">
                <a:shade val="50000"/>
              </a:schemeClr>
            </a:lnRef>
            <a:fillRef idx="1">
              <a:schemeClr val="accent1"/>
            </a:fillRef>
            <a:effectRef idx="0">
              <a:schemeClr val="accent1"/>
            </a:effectRef>
            <a:fontRef idx="minor"/>
          </p:style>
        </p:sp>
        <p:pic>
          <p:nvPicPr>
            <p:cNvPr id="3" name="Immagine 2">
              <a:extLst>
                <a:ext uri="{FF2B5EF4-FFF2-40B4-BE49-F238E27FC236}">
                  <a16:creationId xmlns:a16="http://schemas.microsoft.com/office/drawing/2014/main" id="{1AA2DFD9-56B1-8140-A8E7-AC81C1485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39" y="262120"/>
              <a:ext cx="8711045" cy="720293"/>
            </a:xfrm>
            <a:prstGeom prst="rect">
              <a:avLst/>
            </a:prstGeom>
          </p:spPr>
        </p:pic>
      </p:grpSp>
      <p:pic>
        <p:nvPicPr>
          <p:cNvPr id="4" name="Immagine 3">
            <a:extLst>
              <a:ext uri="{FF2B5EF4-FFF2-40B4-BE49-F238E27FC236}">
                <a16:creationId xmlns:a16="http://schemas.microsoft.com/office/drawing/2014/main" id="{D39C4242-7EFB-D530-14EB-22818771D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7542" y="260128"/>
            <a:ext cx="521479" cy="362138"/>
          </a:xfrm>
          <a:prstGeom prst="rect">
            <a:avLst/>
          </a:prstGeom>
        </p:spPr>
      </p:pic>
      <p:sp>
        <p:nvSpPr>
          <p:cNvPr id="5" name="Sottotitolo 4">
            <a:extLst>
              <a:ext uri="{FF2B5EF4-FFF2-40B4-BE49-F238E27FC236}">
                <a16:creationId xmlns:a16="http://schemas.microsoft.com/office/drawing/2014/main" id="{F8D7643D-DB2D-13DB-EEDE-17EA8E98E44B}"/>
              </a:ext>
            </a:extLst>
          </p:cNvPr>
          <p:cNvSpPr>
            <a:spLocks noGrp="1"/>
          </p:cNvSpPr>
          <p:nvPr>
            <p:ph type="subTitle"/>
          </p:nvPr>
        </p:nvSpPr>
        <p:spPr>
          <a:xfrm>
            <a:off x="213136" y="1188849"/>
            <a:ext cx="9465886" cy="5601057"/>
          </a:xfrm>
        </p:spPr>
        <p:txBody>
          <a:bodyPr/>
          <a:lstStyle/>
          <a:p>
            <a:pPr marL="0" indent="0" algn="ctr">
              <a:lnSpc>
                <a:spcPct val="100000"/>
              </a:lnSpc>
              <a:spcBef>
                <a:spcPts val="0"/>
              </a:spcBef>
              <a:buNone/>
            </a:pPr>
            <a:endParaRPr lang="fr-FR" sz="24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fr-FR" sz="24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fr-FR" sz="60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r>
              <a:rPr lang="fr-FR" sz="2400" b="1" dirty="0">
                <a:solidFill>
                  <a:srgbClr val="0070C0"/>
                </a:solidFill>
                <a:latin typeface="Calibri" panose="020F0502020204030204" pitchFamily="34" charset="0"/>
                <a:cs typeface="Calibri" panose="020F0502020204030204" pitchFamily="34" charset="0"/>
              </a:rPr>
              <a:t>La dynamique participative de la pelote de laine</a:t>
            </a:r>
          </a:p>
          <a:p>
            <a:pPr marL="0" indent="0" algn="just">
              <a:lnSpc>
                <a:spcPct val="100000"/>
              </a:lnSpc>
              <a:spcBef>
                <a:spcPts val="0"/>
              </a:spcBef>
              <a:buNone/>
            </a:pPr>
            <a:endParaRPr lang="fr-FR" sz="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Lors de la </a:t>
            </a:r>
            <a:r>
              <a:rPr lang="fr-FR" sz="1800" b="1" dirty="0">
                <a:solidFill>
                  <a:srgbClr val="FFC000"/>
                </a:solidFill>
                <a:latin typeface="Calibri" panose="020F0502020204030204" pitchFamily="34" charset="0"/>
                <a:cs typeface="Calibri" panose="020F0502020204030204" pitchFamily="34" charset="0"/>
              </a:rPr>
              <a:t>Réunion d’information participative </a:t>
            </a:r>
            <a:r>
              <a:rPr lang="fr-FR" sz="1800" b="1" dirty="0">
                <a:solidFill>
                  <a:schemeClr val="accent6">
                    <a:lumMod val="50000"/>
                  </a:schemeClr>
                </a:solidFill>
                <a:latin typeface="Calibri" panose="020F0502020204030204" pitchFamily="34" charset="0"/>
                <a:cs typeface="Calibri" panose="020F0502020204030204" pitchFamily="34" charset="0"/>
              </a:rPr>
              <a:t>de fin juillet 2022, il était expliqué aux parties prenantes que le but de ces rencontres est d'impliquer les participants dans une série de problématiques, dont les résultats seront collectés et utilisés pour rédiger le PDL, fruit d'une volonté chorale des porteurs d’intérêt du territoire et conçu comme instrument concret, fondé sur les réelles exigences de la population locale.</a:t>
            </a: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La 1</a:t>
            </a:r>
            <a:r>
              <a:rPr lang="fr-FR" sz="1800" b="1" baseline="30000" dirty="0">
                <a:solidFill>
                  <a:schemeClr val="accent6">
                    <a:lumMod val="50000"/>
                  </a:schemeClr>
                </a:solidFill>
                <a:latin typeface="Calibri" panose="020F0502020204030204" pitchFamily="34" charset="0"/>
                <a:cs typeface="Calibri" panose="020F0502020204030204" pitchFamily="34" charset="0"/>
              </a:rPr>
              <a:t>ère</a:t>
            </a:r>
            <a:r>
              <a:rPr lang="fr-FR" sz="1800" b="1" dirty="0">
                <a:solidFill>
                  <a:schemeClr val="accent6">
                    <a:lumMod val="50000"/>
                  </a:schemeClr>
                </a:solidFill>
                <a:latin typeface="Calibri" panose="020F0502020204030204" pitchFamily="34" charset="0"/>
                <a:cs typeface="Calibri" panose="020F0502020204030204" pitchFamily="34" charset="0"/>
              </a:rPr>
              <a:t> partie de la journée a débuté avec  la dynamique de la pelote de laine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pour faire comprendre l'importance fondamentale du réseau et de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l’engagement et collaboration de chacun.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C'est une pratique presque ludique et très fructueuse, car elle donne l'idée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concrète et bien visible de la mise en réseau et à faire comprendre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l'importance de travailler ensemble, chacun faisant sa part et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apportant sa petite mais fondamentale contribution.</a:t>
            </a: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it-IT" sz="1800" b="1" dirty="0">
              <a:solidFill>
                <a:schemeClr val="accent6">
                  <a:lumMod val="50000"/>
                </a:schemeClr>
              </a:solidFill>
              <a:latin typeface="Calibri" panose="020F0502020204030204" pitchFamily="34" charset="0"/>
              <a:cs typeface="Calibri" panose="020F0502020204030204" pitchFamily="34" charset="0"/>
            </a:endParaRPr>
          </a:p>
        </p:txBody>
      </p:sp>
      <p:pic>
        <p:nvPicPr>
          <p:cNvPr id="9" name="Immagine 8">
            <a:extLst>
              <a:ext uri="{FF2B5EF4-FFF2-40B4-BE49-F238E27FC236}">
                <a16:creationId xmlns:a16="http://schemas.microsoft.com/office/drawing/2014/main" id="{8503C4DA-6056-D4F0-3B7F-E0E30ADCCA72}"/>
              </a:ext>
            </a:extLst>
          </p:cNvPr>
          <p:cNvPicPr>
            <a:picLocks noChangeAspect="1"/>
          </p:cNvPicPr>
          <p:nvPr/>
        </p:nvPicPr>
        <p:blipFill>
          <a:blip r:embed="rId5"/>
          <a:stretch>
            <a:fillRect/>
          </a:stretch>
        </p:blipFill>
        <p:spPr>
          <a:xfrm>
            <a:off x="7782128" y="3550776"/>
            <a:ext cx="4409632" cy="3307224"/>
          </a:xfrm>
          <a:prstGeom prst="rect">
            <a:avLst/>
          </a:prstGeom>
        </p:spPr>
      </p:pic>
    </p:spTree>
    <p:extLst>
      <p:ext uri="{BB962C8B-B14F-4D97-AF65-F5344CB8AC3E}">
        <p14:creationId xmlns:p14="http://schemas.microsoft.com/office/powerpoint/2010/main" val="25748073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0297468-85FA-4D4E-9D3C-2F24415B48C1}"/>
              </a:ext>
            </a:extLst>
          </p:cNvPr>
          <p:cNvGrpSpPr/>
          <p:nvPr/>
        </p:nvGrpSpPr>
        <p:grpSpPr>
          <a:xfrm>
            <a:off x="-6480" y="179279"/>
            <a:ext cx="12198240" cy="895437"/>
            <a:chOff x="-6480" y="179279"/>
            <a:chExt cx="12198240" cy="895437"/>
          </a:xfrm>
        </p:grpSpPr>
        <p:sp>
          <p:nvSpPr>
            <p:cNvPr id="209" name="CustomShape 2"/>
            <p:cNvSpPr/>
            <p:nvPr/>
          </p:nvSpPr>
          <p:spPr>
            <a:xfrm>
              <a:off x="-6480" y="179279"/>
              <a:ext cx="12198240" cy="895437"/>
            </a:xfrm>
            <a:prstGeom prst="rect">
              <a:avLst/>
            </a:prstGeom>
            <a:gradFill rotWithShape="0">
              <a:gsLst>
                <a:gs pos="48000">
                  <a:schemeClr val="bg1">
                    <a:lumMod val="22000"/>
                    <a:lumOff val="78000"/>
                  </a:schemeClr>
                </a:gs>
                <a:gs pos="74000">
                  <a:schemeClr val="bg2">
                    <a:alpha val="78000"/>
                  </a:schemeClr>
                </a:gs>
                <a:gs pos="100000">
                  <a:schemeClr val="accent1">
                    <a:alpha val="84000"/>
                    <a:lumMod val="77000"/>
                    <a:lumOff val="23000"/>
                  </a:schemeClr>
                </a:gs>
              </a:gsLst>
              <a:lin ang="0"/>
            </a:gradFill>
            <a:ln>
              <a:noFill/>
            </a:ln>
          </p:spPr>
          <p:style>
            <a:lnRef idx="2">
              <a:schemeClr val="accent1">
                <a:shade val="50000"/>
              </a:schemeClr>
            </a:lnRef>
            <a:fillRef idx="1">
              <a:schemeClr val="accent1"/>
            </a:fillRef>
            <a:effectRef idx="0">
              <a:schemeClr val="accent1"/>
            </a:effectRef>
            <a:fontRef idx="minor"/>
          </p:style>
        </p:sp>
        <p:pic>
          <p:nvPicPr>
            <p:cNvPr id="3" name="Immagine 2">
              <a:extLst>
                <a:ext uri="{FF2B5EF4-FFF2-40B4-BE49-F238E27FC236}">
                  <a16:creationId xmlns:a16="http://schemas.microsoft.com/office/drawing/2014/main" id="{1AA2DFD9-56B1-8140-A8E7-AC81C1485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39" y="262120"/>
              <a:ext cx="8711045" cy="720293"/>
            </a:xfrm>
            <a:prstGeom prst="rect">
              <a:avLst/>
            </a:prstGeom>
          </p:spPr>
        </p:pic>
      </p:grpSp>
      <p:pic>
        <p:nvPicPr>
          <p:cNvPr id="4" name="Immagine 3">
            <a:extLst>
              <a:ext uri="{FF2B5EF4-FFF2-40B4-BE49-F238E27FC236}">
                <a16:creationId xmlns:a16="http://schemas.microsoft.com/office/drawing/2014/main" id="{D39C4242-7EFB-D530-14EB-22818771D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7542" y="260128"/>
            <a:ext cx="521479" cy="362138"/>
          </a:xfrm>
          <a:prstGeom prst="rect">
            <a:avLst/>
          </a:prstGeom>
        </p:spPr>
      </p:pic>
      <p:sp>
        <p:nvSpPr>
          <p:cNvPr id="5" name="Sottotitolo 4">
            <a:extLst>
              <a:ext uri="{FF2B5EF4-FFF2-40B4-BE49-F238E27FC236}">
                <a16:creationId xmlns:a16="http://schemas.microsoft.com/office/drawing/2014/main" id="{F8D7643D-DB2D-13DB-EEDE-17EA8E98E44B}"/>
              </a:ext>
            </a:extLst>
          </p:cNvPr>
          <p:cNvSpPr>
            <a:spLocks noGrp="1"/>
          </p:cNvSpPr>
          <p:nvPr>
            <p:ph type="subTitle"/>
          </p:nvPr>
        </p:nvSpPr>
        <p:spPr>
          <a:xfrm>
            <a:off x="213136" y="1188850"/>
            <a:ext cx="9465886" cy="737228"/>
          </a:xfrm>
        </p:spPr>
        <p:txBody>
          <a:bodyPr/>
          <a:lstStyle/>
          <a:p>
            <a:pPr marL="0" indent="0" algn="ctr">
              <a:lnSpc>
                <a:spcPct val="100000"/>
              </a:lnSpc>
              <a:spcBef>
                <a:spcPts val="0"/>
              </a:spcBef>
              <a:buNone/>
            </a:pPr>
            <a:endParaRPr lang="fr-FR" sz="24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fr-FR" sz="24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fr-FR" sz="60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r>
              <a:rPr lang="fr-FR" sz="2400" b="1" dirty="0">
                <a:solidFill>
                  <a:srgbClr val="0070C0"/>
                </a:solidFill>
                <a:latin typeface="Calibri" panose="020F0502020204030204" pitchFamily="34" charset="0"/>
                <a:cs typeface="Calibri" panose="020F0502020204030204" pitchFamily="34" charset="0"/>
              </a:rPr>
              <a:t>La dynamique participative de la pelote de laine</a:t>
            </a:r>
          </a:p>
          <a:p>
            <a:pPr marL="0" indent="0" algn="just">
              <a:lnSpc>
                <a:spcPct val="100000"/>
              </a:lnSpc>
              <a:spcBef>
                <a:spcPts val="0"/>
              </a:spcBef>
              <a:buNone/>
            </a:pPr>
            <a:endParaRPr lang="fr-FR" sz="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it-IT" sz="1800" b="1" dirty="0">
              <a:solidFill>
                <a:schemeClr val="accent6">
                  <a:lumMod val="50000"/>
                </a:schemeClr>
              </a:solidFill>
              <a:latin typeface="Calibri" panose="020F0502020204030204" pitchFamily="34" charset="0"/>
              <a:cs typeface="Calibri" panose="020F0502020204030204" pitchFamily="34" charset="0"/>
            </a:endParaRPr>
          </a:p>
        </p:txBody>
      </p:sp>
      <p:pic>
        <p:nvPicPr>
          <p:cNvPr id="7" name="Immagine 6">
            <a:extLst>
              <a:ext uri="{FF2B5EF4-FFF2-40B4-BE49-F238E27FC236}">
                <a16:creationId xmlns:a16="http://schemas.microsoft.com/office/drawing/2014/main" id="{76B65CA7-E9BF-5BA0-A605-90C2EC6B233C}"/>
              </a:ext>
            </a:extLst>
          </p:cNvPr>
          <p:cNvPicPr>
            <a:picLocks noChangeAspect="1"/>
          </p:cNvPicPr>
          <p:nvPr/>
        </p:nvPicPr>
        <p:blipFill>
          <a:blip r:embed="rId5"/>
          <a:stretch>
            <a:fillRect/>
          </a:stretch>
        </p:blipFill>
        <p:spPr>
          <a:xfrm>
            <a:off x="81423" y="2451726"/>
            <a:ext cx="5764901" cy="4323677"/>
          </a:xfrm>
          <a:prstGeom prst="rect">
            <a:avLst/>
          </a:prstGeom>
        </p:spPr>
      </p:pic>
      <p:pic>
        <p:nvPicPr>
          <p:cNvPr id="10" name="Immagine 9">
            <a:extLst>
              <a:ext uri="{FF2B5EF4-FFF2-40B4-BE49-F238E27FC236}">
                <a16:creationId xmlns:a16="http://schemas.microsoft.com/office/drawing/2014/main" id="{6D2C95DD-3951-8174-796E-C3C037C6C546}"/>
              </a:ext>
            </a:extLst>
          </p:cNvPr>
          <p:cNvPicPr>
            <a:picLocks noChangeAspect="1"/>
          </p:cNvPicPr>
          <p:nvPr/>
        </p:nvPicPr>
        <p:blipFill>
          <a:blip r:embed="rId6"/>
          <a:stretch>
            <a:fillRect/>
          </a:stretch>
        </p:blipFill>
        <p:spPr>
          <a:xfrm>
            <a:off x="5937472" y="2451726"/>
            <a:ext cx="5764902" cy="4323677"/>
          </a:xfrm>
          <a:prstGeom prst="rect">
            <a:avLst/>
          </a:prstGeom>
        </p:spPr>
      </p:pic>
    </p:spTree>
    <p:extLst>
      <p:ext uri="{BB962C8B-B14F-4D97-AF65-F5344CB8AC3E}">
        <p14:creationId xmlns:p14="http://schemas.microsoft.com/office/powerpoint/2010/main" val="175523448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0297468-85FA-4D4E-9D3C-2F24415B48C1}"/>
              </a:ext>
            </a:extLst>
          </p:cNvPr>
          <p:cNvGrpSpPr/>
          <p:nvPr/>
        </p:nvGrpSpPr>
        <p:grpSpPr>
          <a:xfrm>
            <a:off x="-6480" y="179279"/>
            <a:ext cx="12198240" cy="895437"/>
            <a:chOff x="-6480" y="179279"/>
            <a:chExt cx="12198240" cy="895437"/>
          </a:xfrm>
        </p:grpSpPr>
        <p:sp>
          <p:nvSpPr>
            <p:cNvPr id="209" name="CustomShape 2"/>
            <p:cNvSpPr/>
            <p:nvPr/>
          </p:nvSpPr>
          <p:spPr>
            <a:xfrm>
              <a:off x="-6480" y="179279"/>
              <a:ext cx="12198240" cy="895437"/>
            </a:xfrm>
            <a:prstGeom prst="rect">
              <a:avLst/>
            </a:prstGeom>
            <a:gradFill rotWithShape="0">
              <a:gsLst>
                <a:gs pos="48000">
                  <a:schemeClr val="bg1">
                    <a:lumMod val="22000"/>
                    <a:lumOff val="78000"/>
                  </a:schemeClr>
                </a:gs>
                <a:gs pos="74000">
                  <a:schemeClr val="bg2">
                    <a:alpha val="78000"/>
                  </a:schemeClr>
                </a:gs>
                <a:gs pos="100000">
                  <a:schemeClr val="accent1">
                    <a:alpha val="84000"/>
                    <a:lumMod val="77000"/>
                    <a:lumOff val="23000"/>
                  </a:schemeClr>
                </a:gs>
              </a:gsLst>
              <a:lin ang="0"/>
            </a:gradFill>
            <a:ln>
              <a:noFill/>
            </a:ln>
          </p:spPr>
          <p:style>
            <a:lnRef idx="2">
              <a:schemeClr val="accent1">
                <a:shade val="50000"/>
              </a:schemeClr>
            </a:lnRef>
            <a:fillRef idx="1">
              <a:schemeClr val="accent1"/>
            </a:fillRef>
            <a:effectRef idx="0">
              <a:schemeClr val="accent1"/>
            </a:effectRef>
            <a:fontRef idx="minor"/>
          </p:style>
        </p:sp>
        <p:pic>
          <p:nvPicPr>
            <p:cNvPr id="3" name="Immagine 2">
              <a:extLst>
                <a:ext uri="{FF2B5EF4-FFF2-40B4-BE49-F238E27FC236}">
                  <a16:creationId xmlns:a16="http://schemas.microsoft.com/office/drawing/2014/main" id="{1AA2DFD9-56B1-8140-A8E7-AC81C1485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39" y="262120"/>
              <a:ext cx="8711045" cy="720293"/>
            </a:xfrm>
            <a:prstGeom prst="rect">
              <a:avLst/>
            </a:prstGeom>
          </p:spPr>
        </p:pic>
      </p:grpSp>
      <p:pic>
        <p:nvPicPr>
          <p:cNvPr id="4" name="Immagine 3">
            <a:extLst>
              <a:ext uri="{FF2B5EF4-FFF2-40B4-BE49-F238E27FC236}">
                <a16:creationId xmlns:a16="http://schemas.microsoft.com/office/drawing/2014/main" id="{D39C4242-7EFB-D530-14EB-22818771D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7542" y="260128"/>
            <a:ext cx="521479" cy="362138"/>
          </a:xfrm>
          <a:prstGeom prst="rect">
            <a:avLst/>
          </a:prstGeom>
        </p:spPr>
      </p:pic>
      <p:sp>
        <p:nvSpPr>
          <p:cNvPr id="5" name="Sottotitolo 4">
            <a:extLst>
              <a:ext uri="{FF2B5EF4-FFF2-40B4-BE49-F238E27FC236}">
                <a16:creationId xmlns:a16="http://schemas.microsoft.com/office/drawing/2014/main" id="{F8D7643D-DB2D-13DB-EEDE-17EA8E98E44B}"/>
              </a:ext>
            </a:extLst>
          </p:cNvPr>
          <p:cNvSpPr>
            <a:spLocks noGrp="1"/>
          </p:cNvSpPr>
          <p:nvPr>
            <p:ph type="subTitle"/>
          </p:nvPr>
        </p:nvSpPr>
        <p:spPr>
          <a:xfrm>
            <a:off x="213136" y="1188850"/>
            <a:ext cx="9465886" cy="737228"/>
          </a:xfrm>
        </p:spPr>
        <p:txBody>
          <a:bodyPr/>
          <a:lstStyle/>
          <a:p>
            <a:pPr marL="0" indent="0" algn="ctr">
              <a:lnSpc>
                <a:spcPct val="100000"/>
              </a:lnSpc>
              <a:spcBef>
                <a:spcPts val="0"/>
              </a:spcBef>
              <a:buNone/>
            </a:pPr>
            <a:endParaRPr lang="fr-FR" sz="24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fr-FR" sz="24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fr-FR" sz="60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r>
              <a:rPr lang="fr-FR" sz="2400" b="1" dirty="0">
                <a:solidFill>
                  <a:srgbClr val="0070C0"/>
                </a:solidFill>
                <a:latin typeface="Calibri" panose="020F0502020204030204" pitchFamily="34" charset="0"/>
                <a:cs typeface="Calibri" panose="020F0502020204030204" pitchFamily="34" charset="0"/>
              </a:rPr>
              <a:t>La dynamique participative de la pelote de laine</a:t>
            </a:r>
          </a:p>
          <a:p>
            <a:pPr marL="0" indent="0" algn="just">
              <a:lnSpc>
                <a:spcPct val="100000"/>
              </a:lnSpc>
              <a:spcBef>
                <a:spcPts val="0"/>
              </a:spcBef>
              <a:buNone/>
            </a:pPr>
            <a:endParaRPr lang="fr-FR" sz="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it-IT" sz="1800" b="1" dirty="0">
              <a:solidFill>
                <a:schemeClr val="accent6">
                  <a:lumMod val="50000"/>
                </a:schemeClr>
              </a:solidFill>
              <a:latin typeface="Calibri" panose="020F0502020204030204" pitchFamily="34" charset="0"/>
              <a:cs typeface="Calibri" panose="020F0502020204030204" pitchFamily="34" charset="0"/>
            </a:endParaRPr>
          </a:p>
        </p:txBody>
      </p:sp>
      <p:pic>
        <p:nvPicPr>
          <p:cNvPr id="11" name="Immagine 10">
            <a:extLst>
              <a:ext uri="{FF2B5EF4-FFF2-40B4-BE49-F238E27FC236}">
                <a16:creationId xmlns:a16="http://schemas.microsoft.com/office/drawing/2014/main" id="{E4C775BC-9C5E-2B71-7FAF-522C6B5313E9}"/>
              </a:ext>
            </a:extLst>
          </p:cNvPr>
          <p:cNvPicPr>
            <a:picLocks noChangeAspect="1"/>
          </p:cNvPicPr>
          <p:nvPr/>
        </p:nvPicPr>
        <p:blipFill>
          <a:blip r:embed="rId5"/>
          <a:stretch>
            <a:fillRect/>
          </a:stretch>
        </p:blipFill>
        <p:spPr>
          <a:xfrm>
            <a:off x="6295945" y="2365893"/>
            <a:ext cx="5843341" cy="4382506"/>
          </a:xfrm>
          <a:prstGeom prst="rect">
            <a:avLst/>
          </a:prstGeom>
        </p:spPr>
      </p:pic>
      <p:pic>
        <p:nvPicPr>
          <p:cNvPr id="13" name="Immagine 12">
            <a:extLst>
              <a:ext uri="{FF2B5EF4-FFF2-40B4-BE49-F238E27FC236}">
                <a16:creationId xmlns:a16="http://schemas.microsoft.com/office/drawing/2014/main" id="{08224917-A31B-7B7D-0693-0F6765BBD30F}"/>
              </a:ext>
            </a:extLst>
          </p:cNvPr>
          <p:cNvPicPr>
            <a:picLocks noChangeAspect="1"/>
          </p:cNvPicPr>
          <p:nvPr/>
        </p:nvPicPr>
        <p:blipFill>
          <a:blip r:embed="rId6"/>
          <a:stretch>
            <a:fillRect/>
          </a:stretch>
        </p:blipFill>
        <p:spPr>
          <a:xfrm>
            <a:off x="320140" y="2365893"/>
            <a:ext cx="5843342" cy="4382506"/>
          </a:xfrm>
          <a:prstGeom prst="rect">
            <a:avLst/>
          </a:prstGeom>
        </p:spPr>
      </p:pic>
    </p:spTree>
    <p:extLst>
      <p:ext uri="{BB962C8B-B14F-4D97-AF65-F5344CB8AC3E}">
        <p14:creationId xmlns:p14="http://schemas.microsoft.com/office/powerpoint/2010/main" val="94871005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0297468-85FA-4D4E-9D3C-2F24415B48C1}"/>
              </a:ext>
            </a:extLst>
          </p:cNvPr>
          <p:cNvGrpSpPr/>
          <p:nvPr/>
        </p:nvGrpSpPr>
        <p:grpSpPr>
          <a:xfrm>
            <a:off x="-6480" y="179279"/>
            <a:ext cx="12198240" cy="895437"/>
            <a:chOff x="-6480" y="179279"/>
            <a:chExt cx="12198240" cy="895437"/>
          </a:xfrm>
        </p:grpSpPr>
        <p:sp>
          <p:nvSpPr>
            <p:cNvPr id="209" name="CustomShape 2"/>
            <p:cNvSpPr/>
            <p:nvPr/>
          </p:nvSpPr>
          <p:spPr>
            <a:xfrm>
              <a:off x="-6480" y="179279"/>
              <a:ext cx="12198240" cy="895437"/>
            </a:xfrm>
            <a:prstGeom prst="rect">
              <a:avLst/>
            </a:prstGeom>
            <a:gradFill rotWithShape="0">
              <a:gsLst>
                <a:gs pos="48000">
                  <a:schemeClr val="bg1">
                    <a:lumMod val="22000"/>
                    <a:lumOff val="78000"/>
                  </a:schemeClr>
                </a:gs>
                <a:gs pos="74000">
                  <a:schemeClr val="bg2">
                    <a:alpha val="78000"/>
                  </a:schemeClr>
                </a:gs>
                <a:gs pos="100000">
                  <a:schemeClr val="accent1">
                    <a:alpha val="84000"/>
                    <a:lumMod val="77000"/>
                    <a:lumOff val="23000"/>
                  </a:schemeClr>
                </a:gs>
              </a:gsLst>
              <a:lin ang="0"/>
            </a:gradFill>
            <a:ln>
              <a:noFill/>
            </a:ln>
          </p:spPr>
          <p:style>
            <a:lnRef idx="2">
              <a:schemeClr val="accent1">
                <a:shade val="50000"/>
              </a:schemeClr>
            </a:lnRef>
            <a:fillRef idx="1">
              <a:schemeClr val="accent1"/>
            </a:fillRef>
            <a:effectRef idx="0">
              <a:schemeClr val="accent1"/>
            </a:effectRef>
            <a:fontRef idx="minor"/>
          </p:style>
        </p:sp>
        <p:pic>
          <p:nvPicPr>
            <p:cNvPr id="3" name="Immagine 2">
              <a:extLst>
                <a:ext uri="{FF2B5EF4-FFF2-40B4-BE49-F238E27FC236}">
                  <a16:creationId xmlns:a16="http://schemas.microsoft.com/office/drawing/2014/main" id="{1AA2DFD9-56B1-8140-A8E7-AC81C1485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39" y="262120"/>
              <a:ext cx="8711045" cy="720293"/>
            </a:xfrm>
            <a:prstGeom prst="rect">
              <a:avLst/>
            </a:prstGeom>
          </p:spPr>
        </p:pic>
      </p:grpSp>
      <p:pic>
        <p:nvPicPr>
          <p:cNvPr id="4" name="Immagine 3">
            <a:extLst>
              <a:ext uri="{FF2B5EF4-FFF2-40B4-BE49-F238E27FC236}">
                <a16:creationId xmlns:a16="http://schemas.microsoft.com/office/drawing/2014/main" id="{D39C4242-7EFB-D530-14EB-22818771D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7542" y="260128"/>
            <a:ext cx="521479" cy="362138"/>
          </a:xfrm>
          <a:prstGeom prst="rect">
            <a:avLst/>
          </a:prstGeom>
        </p:spPr>
      </p:pic>
      <p:sp>
        <p:nvSpPr>
          <p:cNvPr id="5" name="Sottotitolo 4">
            <a:extLst>
              <a:ext uri="{FF2B5EF4-FFF2-40B4-BE49-F238E27FC236}">
                <a16:creationId xmlns:a16="http://schemas.microsoft.com/office/drawing/2014/main" id="{F8D7643D-DB2D-13DB-EEDE-17EA8E98E44B}"/>
              </a:ext>
            </a:extLst>
          </p:cNvPr>
          <p:cNvSpPr>
            <a:spLocks noGrp="1"/>
          </p:cNvSpPr>
          <p:nvPr>
            <p:ph type="subTitle"/>
          </p:nvPr>
        </p:nvSpPr>
        <p:spPr>
          <a:xfrm>
            <a:off x="583659" y="1188849"/>
            <a:ext cx="9834663" cy="4997942"/>
          </a:xfrm>
        </p:spPr>
        <p:txBody>
          <a:bodyPr/>
          <a:lstStyle/>
          <a:p>
            <a:pPr marL="0" indent="0" algn="ctr">
              <a:lnSpc>
                <a:spcPct val="100000"/>
              </a:lnSpc>
              <a:spcBef>
                <a:spcPts val="0"/>
              </a:spcBef>
              <a:buNone/>
            </a:pPr>
            <a:endParaRPr lang="fr-FR" sz="24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fr-FR" sz="24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fr-FR" sz="60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r>
              <a:rPr lang="fr-FR" sz="2400" b="1" dirty="0">
                <a:solidFill>
                  <a:srgbClr val="0070C0"/>
                </a:solidFill>
                <a:latin typeface="Calibri" panose="020F0502020204030204" pitchFamily="34" charset="0"/>
                <a:cs typeface="Calibri" panose="020F0502020204030204" pitchFamily="34" charset="0"/>
              </a:rPr>
              <a:t>La World Cloud (Nuage de mots) du CDF-NT</a:t>
            </a:r>
            <a:endParaRPr lang="fr-FR" sz="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Entre-temps on a dressé la liste reprenant tous les mots exprimés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par les participants et le nombre de fois que le même mot a été</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répété ; cette liste de mots est utilisée pour l’élaboration de la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World Cloud (Nuage de mots) du Comité de Développement de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la Filière NT, obtenue à partir de la liste des mots résultante de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la pratique de la pelote de laine, où plus les caractères des mots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insérés dans ce nuage de mots sont grands, plus fréquemment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le mot a été prononcé au cours de la pratique précitée.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Après avoir traité ces mots, on a proposés (après quelques jours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de cette rencontre) un Nuage de mots en différentes versions que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chaque participant a voté, afin d'arriver au Nuage de mots gagnant,</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 qui est définitivement retenu comme Nuage de mots codécidé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du Comité de Développement de la Filière NT et qui représenter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une sorte de logo du même Comité, où tous ses membres iront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se reconnaître dans les mots exprimés par eux-mêmes.</a:t>
            </a: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it-IT" sz="1800" b="1" dirty="0">
              <a:solidFill>
                <a:schemeClr val="accent6">
                  <a:lumMod val="50000"/>
                </a:schemeClr>
              </a:solidFill>
              <a:latin typeface="Calibri" panose="020F0502020204030204" pitchFamily="34" charset="0"/>
              <a:cs typeface="Calibri" panose="020F0502020204030204" pitchFamily="34" charset="0"/>
            </a:endParaRPr>
          </a:p>
        </p:txBody>
      </p:sp>
      <p:pic>
        <p:nvPicPr>
          <p:cNvPr id="7" name="Immagine 6">
            <a:extLst>
              <a:ext uri="{FF2B5EF4-FFF2-40B4-BE49-F238E27FC236}">
                <a16:creationId xmlns:a16="http://schemas.microsoft.com/office/drawing/2014/main" id="{92A7B73F-2B91-7BAD-60C8-3310CE6D60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8825" y="2835071"/>
            <a:ext cx="5162935" cy="2913975"/>
          </a:xfrm>
          <a:prstGeom prst="rect">
            <a:avLst/>
          </a:prstGeom>
        </p:spPr>
      </p:pic>
    </p:spTree>
    <p:extLst>
      <p:ext uri="{BB962C8B-B14F-4D97-AF65-F5344CB8AC3E}">
        <p14:creationId xmlns:p14="http://schemas.microsoft.com/office/powerpoint/2010/main" val="78300853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0297468-85FA-4D4E-9D3C-2F24415B48C1}"/>
              </a:ext>
            </a:extLst>
          </p:cNvPr>
          <p:cNvGrpSpPr/>
          <p:nvPr/>
        </p:nvGrpSpPr>
        <p:grpSpPr>
          <a:xfrm>
            <a:off x="-6480" y="179279"/>
            <a:ext cx="12198240" cy="895437"/>
            <a:chOff x="-6480" y="179279"/>
            <a:chExt cx="12198240" cy="895437"/>
          </a:xfrm>
        </p:grpSpPr>
        <p:sp>
          <p:nvSpPr>
            <p:cNvPr id="209" name="CustomShape 2"/>
            <p:cNvSpPr/>
            <p:nvPr/>
          </p:nvSpPr>
          <p:spPr>
            <a:xfrm>
              <a:off x="-6480" y="179279"/>
              <a:ext cx="12198240" cy="895437"/>
            </a:xfrm>
            <a:prstGeom prst="rect">
              <a:avLst/>
            </a:prstGeom>
            <a:gradFill rotWithShape="0">
              <a:gsLst>
                <a:gs pos="48000">
                  <a:schemeClr val="bg1">
                    <a:lumMod val="22000"/>
                    <a:lumOff val="78000"/>
                  </a:schemeClr>
                </a:gs>
                <a:gs pos="74000">
                  <a:schemeClr val="bg2">
                    <a:alpha val="78000"/>
                  </a:schemeClr>
                </a:gs>
                <a:gs pos="100000">
                  <a:schemeClr val="accent1">
                    <a:alpha val="84000"/>
                    <a:lumMod val="77000"/>
                    <a:lumOff val="23000"/>
                  </a:schemeClr>
                </a:gs>
              </a:gsLst>
              <a:lin ang="0"/>
            </a:gradFill>
            <a:ln>
              <a:noFill/>
            </a:ln>
          </p:spPr>
          <p:style>
            <a:lnRef idx="2">
              <a:schemeClr val="accent1">
                <a:shade val="50000"/>
              </a:schemeClr>
            </a:lnRef>
            <a:fillRef idx="1">
              <a:schemeClr val="accent1"/>
            </a:fillRef>
            <a:effectRef idx="0">
              <a:schemeClr val="accent1"/>
            </a:effectRef>
            <a:fontRef idx="minor"/>
          </p:style>
        </p:sp>
        <p:pic>
          <p:nvPicPr>
            <p:cNvPr id="3" name="Immagine 2">
              <a:extLst>
                <a:ext uri="{FF2B5EF4-FFF2-40B4-BE49-F238E27FC236}">
                  <a16:creationId xmlns:a16="http://schemas.microsoft.com/office/drawing/2014/main" id="{1AA2DFD9-56B1-8140-A8E7-AC81C1485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39" y="262120"/>
              <a:ext cx="8711045" cy="720293"/>
            </a:xfrm>
            <a:prstGeom prst="rect">
              <a:avLst/>
            </a:prstGeom>
          </p:spPr>
        </p:pic>
      </p:grpSp>
      <p:pic>
        <p:nvPicPr>
          <p:cNvPr id="4" name="Immagine 3">
            <a:extLst>
              <a:ext uri="{FF2B5EF4-FFF2-40B4-BE49-F238E27FC236}">
                <a16:creationId xmlns:a16="http://schemas.microsoft.com/office/drawing/2014/main" id="{D39C4242-7EFB-D530-14EB-22818771D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7542" y="260128"/>
            <a:ext cx="521479" cy="362138"/>
          </a:xfrm>
          <a:prstGeom prst="rect">
            <a:avLst/>
          </a:prstGeom>
        </p:spPr>
      </p:pic>
      <p:sp>
        <p:nvSpPr>
          <p:cNvPr id="5" name="Sottotitolo 4">
            <a:extLst>
              <a:ext uri="{FF2B5EF4-FFF2-40B4-BE49-F238E27FC236}">
                <a16:creationId xmlns:a16="http://schemas.microsoft.com/office/drawing/2014/main" id="{F8D7643D-DB2D-13DB-EEDE-17EA8E98E44B}"/>
              </a:ext>
            </a:extLst>
          </p:cNvPr>
          <p:cNvSpPr>
            <a:spLocks noGrp="1"/>
          </p:cNvSpPr>
          <p:nvPr>
            <p:ph type="subTitle"/>
          </p:nvPr>
        </p:nvSpPr>
        <p:spPr>
          <a:xfrm>
            <a:off x="583660" y="1188849"/>
            <a:ext cx="9396920" cy="5114674"/>
          </a:xfrm>
        </p:spPr>
        <p:txBody>
          <a:bodyPr/>
          <a:lstStyle/>
          <a:p>
            <a:pPr marL="0" indent="0" algn="ctr">
              <a:lnSpc>
                <a:spcPct val="100000"/>
              </a:lnSpc>
              <a:spcBef>
                <a:spcPts val="0"/>
              </a:spcBef>
              <a:buNone/>
            </a:pPr>
            <a:endParaRPr lang="fr-FR" sz="24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fr-FR" sz="24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endParaRPr lang="fr-FR" sz="6000" b="1" dirty="0">
              <a:solidFill>
                <a:srgbClr val="0070C0"/>
              </a:solidFill>
              <a:latin typeface="Calibri" panose="020F0502020204030204" pitchFamily="34" charset="0"/>
              <a:cs typeface="Calibri" panose="020F0502020204030204" pitchFamily="34" charset="0"/>
            </a:endParaRPr>
          </a:p>
          <a:p>
            <a:pPr marL="0" indent="0" algn="ctr">
              <a:lnSpc>
                <a:spcPct val="100000"/>
              </a:lnSpc>
              <a:spcBef>
                <a:spcPts val="0"/>
              </a:spcBef>
              <a:buNone/>
            </a:pPr>
            <a:r>
              <a:rPr lang="fr-FR" sz="2400" b="1" dirty="0">
                <a:solidFill>
                  <a:srgbClr val="0070C0"/>
                </a:solidFill>
                <a:latin typeface="Calibri" panose="020F0502020204030204" pitchFamily="34" charset="0"/>
                <a:cs typeface="Calibri" panose="020F0502020204030204" pitchFamily="34" charset="0"/>
              </a:rPr>
              <a:t>La pratique participative de l’</a:t>
            </a:r>
            <a:r>
              <a:rPr lang="fr-FR" sz="2400" b="1" dirty="0" err="1">
                <a:solidFill>
                  <a:srgbClr val="0070C0"/>
                </a:solidFill>
                <a:latin typeface="Calibri" panose="020F0502020204030204" pitchFamily="34" charset="0"/>
                <a:cs typeface="Calibri" panose="020F0502020204030204" pitchFamily="34" charset="0"/>
              </a:rPr>
              <a:t>EuroTunisian</a:t>
            </a:r>
            <a:r>
              <a:rPr lang="fr-FR" sz="2400" b="1" dirty="0">
                <a:solidFill>
                  <a:srgbClr val="0070C0"/>
                </a:solidFill>
                <a:latin typeface="Calibri" panose="020F0502020204030204" pitchFamily="34" charset="0"/>
                <a:cs typeface="Calibri" panose="020F0502020204030204" pitchFamily="34" charset="0"/>
              </a:rPr>
              <a:t> Café</a:t>
            </a: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L'autre méthodologie utilisée, notamment dans les laboratoires visant à construire le PDL, c’est la pratique participative qu’on a appelée </a:t>
            </a:r>
            <a:r>
              <a:rPr lang="fr-FR" sz="1800" b="1" dirty="0">
                <a:solidFill>
                  <a:srgbClr val="FFC000"/>
                </a:solidFill>
                <a:latin typeface="Calibri" panose="020F0502020204030204" pitchFamily="34" charset="0"/>
                <a:cs typeface="Calibri" panose="020F0502020204030204" pitchFamily="34" charset="0"/>
              </a:rPr>
              <a:t>Euro-</a:t>
            </a:r>
            <a:r>
              <a:rPr lang="fr-FR" sz="1800" b="1" dirty="0" err="1">
                <a:solidFill>
                  <a:srgbClr val="FFC000"/>
                </a:solidFill>
                <a:latin typeface="Calibri" panose="020F0502020204030204" pitchFamily="34" charset="0"/>
                <a:cs typeface="Calibri" panose="020F0502020204030204" pitchFamily="34" charset="0"/>
              </a:rPr>
              <a:t>Tunisian</a:t>
            </a:r>
            <a:r>
              <a:rPr lang="fr-FR" sz="1800" b="1" dirty="0">
                <a:solidFill>
                  <a:srgbClr val="FFC000"/>
                </a:solidFill>
                <a:latin typeface="Calibri" panose="020F0502020204030204" pitchFamily="34" charset="0"/>
                <a:cs typeface="Calibri" panose="020F0502020204030204" pitchFamily="34" charset="0"/>
              </a:rPr>
              <a:t> Café</a:t>
            </a:r>
            <a:r>
              <a:rPr lang="fr-FR" sz="1800" b="1" dirty="0">
                <a:solidFill>
                  <a:schemeClr val="accent6">
                    <a:lumMod val="50000"/>
                  </a:schemeClr>
                </a:solidFill>
                <a:latin typeface="Calibri" panose="020F0502020204030204" pitchFamily="34" charset="0"/>
                <a:cs typeface="Calibri" panose="020F0502020204030204" pitchFamily="34" charset="0"/>
              </a:rPr>
              <a:t>, qui assure le maximum des résultats.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L’Euro-</a:t>
            </a:r>
            <a:r>
              <a:rPr lang="fr-FR" sz="1800" b="1" dirty="0" err="1">
                <a:solidFill>
                  <a:schemeClr val="accent6">
                    <a:lumMod val="50000"/>
                  </a:schemeClr>
                </a:solidFill>
                <a:latin typeface="Calibri" panose="020F0502020204030204" pitchFamily="34" charset="0"/>
                <a:cs typeface="Calibri" panose="020F0502020204030204" pitchFamily="34" charset="0"/>
              </a:rPr>
              <a:t>Tunisian</a:t>
            </a:r>
            <a:r>
              <a:rPr lang="fr-FR" sz="1800" b="1" dirty="0">
                <a:solidFill>
                  <a:schemeClr val="accent6">
                    <a:lumMod val="50000"/>
                  </a:schemeClr>
                </a:solidFill>
                <a:latin typeface="Calibri" panose="020F0502020204030204" pitchFamily="34" charset="0"/>
                <a:cs typeface="Calibri" panose="020F0502020204030204" pitchFamily="34" charset="0"/>
              </a:rPr>
              <a:t> Café, se base sur une pratique participative officiellement reconnue par l'UE et adoptée depuis des décennies dans de nombreuses institutions et villes européennes, où chacun des participants est appelé à apporter sa propre contribution afin de prendre des décisions importantes pour la communauté et résultant de la pratique bien établie du </a:t>
            </a:r>
            <a:r>
              <a:rPr lang="fr-FR" sz="1800" b="1" i="1" dirty="0">
                <a:solidFill>
                  <a:schemeClr val="accent6">
                    <a:lumMod val="50000"/>
                  </a:schemeClr>
                </a:solidFill>
                <a:latin typeface="Calibri" panose="020F0502020204030204" pitchFamily="34" charset="0"/>
                <a:cs typeface="Calibri" panose="020F0502020204030204" pitchFamily="34" charset="0"/>
              </a:rPr>
              <a:t>World Café </a:t>
            </a:r>
            <a:r>
              <a:rPr lang="fr-FR" sz="1800" b="1" dirty="0">
                <a:solidFill>
                  <a:schemeClr val="accent6">
                    <a:lumMod val="50000"/>
                  </a:schemeClr>
                </a:solidFill>
                <a:latin typeface="Calibri" panose="020F0502020204030204" pitchFamily="34" charset="0"/>
                <a:cs typeface="Calibri" panose="020F0502020204030204" pitchFamily="34" charset="0"/>
              </a:rPr>
              <a:t>ou du </a:t>
            </a:r>
            <a:r>
              <a:rPr lang="fr-FR" sz="1800" b="1" i="1" dirty="0">
                <a:solidFill>
                  <a:schemeClr val="accent6">
                    <a:lumMod val="50000"/>
                  </a:schemeClr>
                </a:solidFill>
                <a:latin typeface="Calibri" panose="020F0502020204030204" pitchFamily="34" charset="0"/>
                <a:cs typeface="Calibri" panose="020F0502020204030204" pitchFamily="34" charset="0"/>
              </a:rPr>
              <a:t>Café-to-go</a:t>
            </a:r>
            <a:r>
              <a:rPr lang="fr-FR" sz="1800" b="1" dirty="0">
                <a:solidFill>
                  <a:schemeClr val="accent6">
                    <a:lumMod val="50000"/>
                  </a:schemeClr>
                </a:solidFill>
                <a:latin typeface="Calibri" panose="020F0502020204030204" pitchFamily="34" charset="0"/>
                <a:cs typeface="Calibri" panose="020F0502020204030204" pitchFamily="34" charset="0"/>
              </a:rPr>
              <a:t>.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C'est un format flexible et adaptable à de nombreuses circonstances différentes, qui permet à un grand nombre de personnes de dialoguer ensemble, de développer une compréhension partagée et inclusive des situations traitées, et de converger vers des initiatives qui s'unissent. </a:t>
            </a: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Cette pratique du dialogue favorise la transmission et l'évolution des idées des participants qui s'influencent mutuellement (</a:t>
            </a:r>
            <a:r>
              <a:rPr lang="fr-FR" sz="1800" b="1" i="1" dirty="0" err="1">
                <a:solidFill>
                  <a:schemeClr val="accent6">
                    <a:lumMod val="50000"/>
                  </a:schemeClr>
                </a:solidFill>
                <a:latin typeface="Calibri" panose="020F0502020204030204" pitchFamily="34" charset="0"/>
                <a:cs typeface="Calibri" panose="020F0502020204030204" pitchFamily="34" charset="0"/>
              </a:rPr>
              <a:t>crossed</a:t>
            </a:r>
            <a:r>
              <a:rPr lang="fr-FR" sz="1800" b="1" i="1" dirty="0">
                <a:solidFill>
                  <a:schemeClr val="accent6">
                    <a:lumMod val="50000"/>
                  </a:schemeClr>
                </a:solidFill>
                <a:latin typeface="Calibri" panose="020F0502020204030204" pitchFamily="34" charset="0"/>
                <a:cs typeface="Calibri" panose="020F0502020204030204" pitchFamily="34" charset="0"/>
              </a:rPr>
              <a:t> pollination</a:t>
            </a:r>
            <a:r>
              <a:rPr lang="fr-FR" sz="1800" b="1" dirty="0">
                <a:solidFill>
                  <a:schemeClr val="accent6">
                    <a:lumMod val="50000"/>
                  </a:schemeClr>
                </a:solidFill>
                <a:latin typeface="Calibri" panose="020F0502020204030204" pitchFamily="34" charset="0"/>
                <a:cs typeface="Calibri" panose="020F0502020204030204" pitchFamily="34" charset="0"/>
              </a:rPr>
              <a:t>).</a:t>
            </a: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fr-FR" sz="1800" b="1" dirty="0">
                <a:solidFill>
                  <a:schemeClr val="accent6">
                    <a:lumMod val="50000"/>
                  </a:schemeClr>
                </a:solidFill>
                <a:latin typeface="Calibri" panose="020F0502020204030204" pitchFamily="34" charset="0"/>
                <a:cs typeface="Calibri" panose="020F0502020204030204" pitchFamily="34" charset="0"/>
              </a:rPr>
              <a:t>Il faut créer un environnement informel et accueillant, semblable à celui d'un bar, avec de petites tables rondes où les participants seront assis en groupes de 4 à 5 personnes, chaque groupe, dans chaque tableau, nomme  son «hôte».</a:t>
            </a: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fr-FR" sz="1800" b="1" dirty="0">
              <a:solidFill>
                <a:schemeClr val="accent6">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it-IT" sz="1800" b="1"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275958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{27A23665-B273-5542-9877-530E5D95B237}tf10001060</Template>
  <TotalTime>1395</TotalTime>
  <Words>1941</Words>
  <Application>Microsoft Office PowerPoint</Application>
  <PresentationFormat>Widescreen</PresentationFormat>
  <Paragraphs>180</Paragraphs>
  <Slides>13</Slides>
  <Notes>13</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13</vt:i4>
      </vt:variant>
    </vt:vector>
  </HeadingPairs>
  <TitlesOfParts>
    <vt:vector size="22" baseType="lpstr">
      <vt:lpstr>Arial</vt:lpstr>
      <vt:lpstr>Calibri</vt:lpstr>
      <vt:lpstr>Symbol</vt:lpstr>
      <vt:lpstr>Times New Roman</vt:lpstr>
      <vt:lpstr>Trebuchet MS</vt:lpstr>
      <vt:lpstr>Wingdings</vt:lpstr>
      <vt:lpstr>Wingdings 3</vt:lpstr>
      <vt:lpstr>Office Theme</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CLUSTER SERVAGRI</dc:title>
  <dc:subject/>
  <dc:creator>Microsoft Office User</dc:creator>
  <dc:description/>
  <cp:lastModifiedBy>Paola Paci</cp:lastModifiedBy>
  <cp:revision>152</cp:revision>
  <dcterms:created xsi:type="dcterms:W3CDTF">2020-07-20T09:45:03Z</dcterms:created>
  <dcterms:modified xsi:type="dcterms:W3CDTF">2023-11-08T06:28:19Z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21</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27</vt:i4>
  </property>
</Properties>
</file>